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E516AAF-37B3-477E-B53F-1732C7E1A4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0" y="2536140"/>
            <a:ext cx="2739963" cy="2739963"/>
          </a:xfrm>
          <a:prstGeom prst="rect">
            <a:avLst/>
          </a:prstGeom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