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303D-58DA-4B3D-9953-528F3CC50F85}" type="datetimeFigureOut">
              <a:rPr lang="ru-UA" smtClean="0"/>
              <a:t>13.11.2024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E9F8-43E3-4882-B58F-A820BC598E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82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6E9F8-43E3-4882-B58F-A820BC598E0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233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54" y="432210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C2868-4DCD-3B77-B024-CB824889B341}"/>
              </a:ext>
            </a:extLst>
          </p:cNvPr>
          <p:cNvSpPr/>
          <p:nvPr/>
        </p:nvSpPr>
        <p:spPr>
          <a:xfrm>
            <a:off x="1059121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B2ADCF-9171-4925-0307-42E6B789896B}"/>
              </a:ext>
            </a:extLst>
          </p:cNvPr>
          <p:cNvSpPr/>
          <p:nvPr/>
        </p:nvSpPr>
        <p:spPr>
          <a:xfrm>
            <a:off x="314925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145D72F-1029-5FF6-0971-72AA4D0CD784}"/>
              </a:ext>
            </a:extLst>
          </p:cNvPr>
          <p:cNvSpPr/>
          <p:nvPr/>
        </p:nvSpPr>
        <p:spPr>
          <a:xfrm>
            <a:off x="522774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B56FFC-0106-E9AF-B844-9B5542E23E4B}"/>
              </a:ext>
            </a:extLst>
          </p:cNvPr>
          <p:cNvSpPr/>
          <p:nvPr/>
        </p:nvSpPr>
        <p:spPr>
          <a:xfrm>
            <a:off x="7306231" y="332870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5A91A2-F9FA-0094-FD69-ABFBE30C79A2}"/>
              </a:ext>
            </a:extLst>
          </p:cNvPr>
          <p:cNvSpPr/>
          <p:nvPr/>
        </p:nvSpPr>
        <p:spPr>
          <a:xfrm>
            <a:off x="1112356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C56EFC-AA4A-CA58-2118-15094223525B}"/>
              </a:ext>
            </a:extLst>
          </p:cNvPr>
          <p:cNvSpPr/>
          <p:nvPr/>
        </p:nvSpPr>
        <p:spPr>
          <a:xfrm>
            <a:off x="3202483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B109391-16B7-22BC-8DBD-EF16D8744759}"/>
              </a:ext>
            </a:extLst>
          </p:cNvPr>
          <p:cNvSpPr/>
          <p:nvPr/>
        </p:nvSpPr>
        <p:spPr>
          <a:xfrm>
            <a:off x="5280974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3EE7C79-EE50-706B-CA2D-1E076677AE34}"/>
              </a:ext>
            </a:extLst>
          </p:cNvPr>
          <p:cNvSpPr/>
          <p:nvPr/>
        </p:nvSpPr>
        <p:spPr>
          <a:xfrm>
            <a:off x="7359465" y="361429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77ACF79-75E0-6B16-845F-149900E4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23" y="362704"/>
            <a:ext cx="1075222" cy="1075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E41E6-B4D4-FC89-242A-59D3A0795E13}"/>
              </a:ext>
            </a:extLst>
          </p:cNvPr>
          <p:cNvSpPr txBox="1"/>
          <p:nvPr/>
        </p:nvSpPr>
        <p:spPr>
          <a:xfrm>
            <a:off x="2975797" y="1441073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8A28F9-AD63-7622-242F-D279ACABF4DB}"/>
              </a:ext>
            </a:extLst>
          </p:cNvPr>
          <p:cNvGrpSpPr/>
          <p:nvPr/>
        </p:nvGrpSpPr>
        <p:grpSpPr>
          <a:xfrm>
            <a:off x="4129860" y="2182007"/>
            <a:ext cx="928767" cy="928767"/>
            <a:chOff x="3024843" y="1822787"/>
            <a:chExt cx="848112" cy="84811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5514BB2-F321-78EA-6F45-81F3C9947738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" name="Знак умножения 2">
              <a:extLst>
                <a:ext uri="{FF2B5EF4-FFF2-40B4-BE49-F238E27FC236}">
                  <a16:creationId xmlns:a16="http://schemas.microsoft.com/office/drawing/2014/main" id="{348B4A61-9D8E-453F-966C-34360874F6A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196C35D-4F36-5504-F01E-FC058EAA7B97}"/>
              </a:ext>
            </a:extLst>
          </p:cNvPr>
          <p:cNvGrpSpPr/>
          <p:nvPr/>
        </p:nvGrpSpPr>
        <p:grpSpPr>
          <a:xfrm>
            <a:off x="3292946" y="2282400"/>
            <a:ext cx="759598" cy="759598"/>
            <a:chOff x="2260608" y="1914462"/>
            <a:chExt cx="693634" cy="69363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E6C5794-89BE-5EA5-5153-E6B0FCF36A56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4" name="Рисунок 113" descr="Флажок со сплошной заливкой">
              <a:extLst>
                <a:ext uri="{FF2B5EF4-FFF2-40B4-BE49-F238E27FC236}">
                  <a16:creationId xmlns:a16="http://schemas.microsoft.com/office/drawing/2014/main" id="{1957D66B-E476-3FDF-07C0-273E0A7B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A4B0E8-8DFF-E084-EDCE-D49A10A8FE3F}"/>
              </a:ext>
            </a:extLst>
          </p:cNvPr>
          <p:cNvGrpSpPr/>
          <p:nvPr/>
        </p:nvGrpSpPr>
        <p:grpSpPr>
          <a:xfrm>
            <a:off x="2031843" y="2178778"/>
            <a:ext cx="928767" cy="928767"/>
            <a:chOff x="3024843" y="1822787"/>
            <a:chExt cx="848112" cy="84811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FBB14A7-931C-3611-F9D6-EE8994CCC9AD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7F44589A-E5CB-15AC-0E4C-A402C8040F5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D7641C-60B4-5990-89EE-93E34DAD312B}"/>
              </a:ext>
            </a:extLst>
          </p:cNvPr>
          <p:cNvGrpSpPr/>
          <p:nvPr/>
        </p:nvGrpSpPr>
        <p:grpSpPr>
          <a:xfrm>
            <a:off x="1194930" y="2279172"/>
            <a:ext cx="759598" cy="759598"/>
            <a:chOff x="2260608" y="1914462"/>
            <a:chExt cx="693634" cy="693634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B3B78DE7-18BF-5E63-CEC9-30E858A8625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Флажок со сплошной заливкой">
              <a:extLst>
                <a:ext uri="{FF2B5EF4-FFF2-40B4-BE49-F238E27FC236}">
                  <a16:creationId xmlns:a16="http://schemas.microsoft.com/office/drawing/2014/main" id="{255F4AB5-9812-7167-004E-59A4EBE9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6018FFB-85A8-E291-7C3B-DE86C5E7E498}"/>
              </a:ext>
            </a:extLst>
          </p:cNvPr>
          <p:cNvGrpSpPr/>
          <p:nvPr/>
        </p:nvGrpSpPr>
        <p:grpSpPr>
          <a:xfrm>
            <a:off x="6205668" y="2178778"/>
            <a:ext cx="928767" cy="928767"/>
            <a:chOff x="3024843" y="1822787"/>
            <a:chExt cx="848112" cy="848112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C52ACBD8-1AEE-B3C1-B959-11AF47063420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Знак умножения 43">
              <a:extLst>
                <a:ext uri="{FF2B5EF4-FFF2-40B4-BE49-F238E27FC236}">
                  <a16:creationId xmlns:a16="http://schemas.microsoft.com/office/drawing/2014/main" id="{66DD662F-F975-6A6D-E2A7-4E92A111DEDC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962655C-6FBA-5DD3-6D8C-C0284F059E12}"/>
              </a:ext>
            </a:extLst>
          </p:cNvPr>
          <p:cNvGrpSpPr/>
          <p:nvPr/>
        </p:nvGrpSpPr>
        <p:grpSpPr>
          <a:xfrm>
            <a:off x="5368755" y="2279172"/>
            <a:ext cx="759598" cy="759598"/>
            <a:chOff x="2260608" y="1914462"/>
            <a:chExt cx="693634" cy="69363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2475D4D-1BA9-EB31-B732-CA7F2D1FECEC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Флажок со сплошной заливкой">
              <a:extLst>
                <a:ext uri="{FF2B5EF4-FFF2-40B4-BE49-F238E27FC236}">
                  <a16:creationId xmlns:a16="http://schemas.microsoft.com/office/drawing/2014/main" id="{111C0644-5E24-A490-36C1-E035FF89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318EF3D-3613-234C-130E-D579B89D1186}"/>
              </a:ext>
            </a:extLst>
          </p:cNvPr>
          <p:cNvGrpSpPr/>
          <p:nvPr/>
        </p:nvGrpSpPr>
        <p:grpSpPr>
          <a:xfrm>
            <a:off x="8251938" y="2178778"/>
            <a:ext cx="928767" cy="928767"/>
            <a:chOff x="3024843" y="1822787"/>
            <a:chExt cx="848112" cy="848112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D266A4D-FF51-CAE8-706E-C4A912160682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Знак умножения 55">
              <a:extLst>
                <a:ext uri="{FF2B5EF4-FFF2-40B4-BE49-F238E27FC236}">
                  <a16:creationId xmlns:a16="http://schemas.microsoft.com/office/drawing/2014/main" id="{3C8BF830-4949-97F0-D25E-FE53AE9D4A87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23AFDCA-4DFB-D7A3-3DC2-C304A4C5C250}"/>
              </a:ext>
            </a:extLst>
          </p:cNvPr>
          <p:cNvGrpSpPr/>
          <p:nvPr/>
        </p:nvGrpSpPr>
        <p:grpSpPr>
          <a:xfrm>
            <a:off x="7415025" y="2279172"/>
            <a:ext cx="759598" cy="759598"/>
            <a:chOff x="2260608" y="1914462"/>
            <a:chExt cx="693634" cy="693634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13CD65-3C58-5124-C63C-5E91AACE969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D11D0136-7B9D-1CDD-9619-031E1589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EB79396-6F45-947F-9573-7856046EF6EF}"/>
              </a:ext>
            </a:extLst>
          </p:cNvPr>
          <p:cNvGrpSpPr/>
          <p:nvPr/>
        </p:nvGrpSpPr>
        <p:grpSpPr>
          <a:xfrm>
            <a:off x="4167866" y="5505325"/>
            <a:ext cx="928767" cy="928767"/>
            <a:chOff x="3024843" y="1822787"/>
            <a:chExt cx="848112" cy="84811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053A4508-873C-C558-0B67-9A54678BC4F9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Знак умножения 64">
              <a:extLst>
                <a:ext uri="{FF2B5EF4-FFF2-40B4-BE49-F238E27FC236}">
                  <a16:creationId xmlns:a16="http://schemas.microsoft.com/office/drawing/2014/main" id="{41B40CD5-9D59-56E4-FA4F-8DA2C05C695E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D0733A7-FA71-5864-3072-A103E0A4D28C}"/>
              </a:ext>
            </a:extLst>
          </p:cNvPr>
          <p:cNvGrpSpPr/>
          <p:nvPr/>
        </p:nvGrpSpPr>
        <p:grpSpPr>
          <a:xfrm>
            <a:off x="3330953" y="5605718"/>
            <a:ext cx="759598" cy="759598"/>
            <a:chOff x="2260608" y="1914462"/>
            <a:chExt cx="693634" cy="693634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CC358A-AF22-F4DE-55A4-BCA47BDF337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8" name="Рисунок 67" descr="Флажок со сплошной заливкой">
              <a:extLst>
                <a:ext uri="{FF2B5EF4-FFF2-40B4-BE49-F238E27FC236}">
                  <a16:creationId xmlns:a16="http://schemas.microsoft.com/office/drawing/2014/main" id="{C80B5A4D-217B-AAF0-961C-2AC5C5FC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2102243-01D1-F953-B71F-F29757E21BE3}"/>
              </a:ext>
            </a:extLst>
          </p:cNvPr>
          <p:cNvGrpSpPr/>
          <p:nvPr/>
        </p:nvGrpSpPr>
        <p:grpSpPr>
          <a:xfrm>
            <a:off x="2069850" y="5502097"/>
            <a:ext cx="928767" cy="928767"/>
            <a:chOff x="3024843" y="1822787"/>
            <a:chExt cx="848112" cy="848112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A4ADDD16-78BA-D42D-69AA-04A14C67146C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Знак умножения 70">
              <a:extLst>
                <a:ext uri="{FF2B5EF4-FFF2-40B4-BE49-F238E27FC236}">
                  <a16:creationId xmlns:a16="http://schemas.microsoft.com/office/drawing/2014/main" id="{1BD394A0-B929-5603-19EE-3DD0D639536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DE85AB7-AFE4-4DB9-3518-1331024E8548}"/>
              </a:ext>
            </a:extLst>
          </p:cNvPr>
          <p:cNvGrpSpPr/>
          <p:nvPr/>
        </p:nvGrpSpPr>
        <p:grpSpPr>
          <a:xfrm>
            <a:off x="1232936" y="5602490"/>
            <a:ext cx="759598" cy="759598"/>
            <a:chOff x="2260608" y="1914462"/>
            <a:chExt cx="693634" cy="69363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73251FF4-C142-C510-6DD9-AC553875F0AE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A5D08827-4E68-2A96-ABAE-C071A5A4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8B633F8-36D0-AD2A-6233-F577FF15701A}"/>
              </a:ext>
            </a:extLst>
          </p:cNvPr>
          <p:cNvGrpSpPr/>
          <p:nvPr/>
        </p:nvGrpSpPr>
        <p:grpSpPr>
          <a:xfrm>
            <a:off x="6243675" y="5502097"/>
            <a:ext cx="928767" cy="928767"/>
            <a:chOff x="3024843" y="1822787"/>
            <a:chExt cx="848112" cy="848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F310EA60-22E7-8991-E06D-DF77D1F38AD5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1F1A5DC4-D05C-A6EB-6C79-EDFB948AAD0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77FE026-0EF9-80D6-B5E2-A6ADCA942948}"/>
              </a:ext>
            </a:extLst>
          </p:cNvPr>
          <p:cNvGrpSpPr/>
          <p:nvPr/>
        </p:nvGrpSpPr>
        <p:grpSpPr>
          <a:xfrm>
            <a:off x="5406762" y="5602490"/>
            <a:ext cx="759598" cy="759598"/>
            <a:chOff x="2260608" y="1914462"/>
            <a:chExt cx="693634" cy="69363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0D6F52C-0B06-8753-90CC-28B07BB761F7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Флажок со сплошной заливкой">
              <a:extLst>
                <a:ext uri="{FF2B5EF4-FFF2-40B4-BE49-F238E27FC236}">
                  <a16:creationId xmlns:a16="http://schemas.microsoft.com/office/drawing/2014/main" id="{E003792C-9C12-C422-9C3D-FFB0F844C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A7F828A-53F4-93F2-BDB5-A448AF379CFD}"/>
              </a:ext>
            </a:extLst>
          </p:cNvPr>
          <p:cNvGrpSpPr/>
          <p:nvPr/>
        </p:nvGrpSpPr>
        <p:grpSpPr>
          <a:xfrm>
            <a:off x="8289945" y="5502097"/>
            <a:ext cx="928767" cy="928767"/>
            <a:chOff x="3024843" y="1822787"/>
            <a:chExt cx="848112" cy="848112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48C9E73B-52CA-671E-AD5E-52795C1198B3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6" name="Знак умножения 95">
              <a:extLst>
                <a:ext uri="{FF2B5EF4-FFF2-40B4-BE49-F238E27FC236}">
                  <a16:creationId xmlns:a16="http://schemas.microsoft.com/office/drawing/2014/main" id="{874621C2-4980-CE36-CA74-EC941BD93E7F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F9711C-488C-863B-15F2-025340BD0EBF}"/>
              </a:ext>
            </a:extLst>
          </p:cNvPr>
          <p:cNvGrpSpPr/>
          <p:nvPr/>
        </p:nvGrpSpPr>
        <p:grpSpPr>
          <a:xfrm>
            <a:off x="7453031" y="5602490"/>
            <a:ext cx="759598" cy="759598"/>
            <a:chOff x="2260608" y="1914462"/>
            <a:chExt cx="693634" cy="693634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163A319E-3C15-7971-8C91-F7A8EADD4CF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id="{79F3B33D-9CA3-CE57-2EAD-C78ACB74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2199CF2-87F0-90C9-BC18-1856FB3210CE}"/>
              </a:ext>
            </a:extLst>
          </p:cNvPr>
          <p:cNvSpPr txBox="1"/>
          <p:nvPr/>
        </p:nvSpPr>
        <p:spPr>
          <a:xfrm>
            <a:off x="890973" y="146972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7F3FEFC-DB45-FEE9-3776-834632D9A0C4}"/>
              </a:ext>
            </a:extLst>
          </p:cNvPr>
          <p:cNvSpPr txBox="1"/>
          <p:nvPr/>
        </p:nvSpPr>
        <p:spPr>
          <a:xfrm>
            <a:off x="7152278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E92467-8D54-6338-3FBF-A3C1CEDC82CD}"/>
              </a:ext>
            </a:extLst>
          </p:cNvPr>
          <p:cNvSpPr txBox="1"/>
          <p:nvPr/>
        </p:nvSpPr>
        <p:spPr>
          <a:xfrm>
            <a:off x="5032970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8D9488-2614-D533-7A35-12BEFDD4505A}"/>
              </a:ext>
            </a:extLst>
          </p:cNvPr>
          <p:cNvSpPr txBox="1"/>
          <p:nvPr/>
        </p:nvSpPr>
        <p:spPr>
          <a:xfrm>
            <a:off x="3034334" y="4745058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CA5A66-E545-6511-B47F-E0CE90786670}"/>
              </a:ext>
            </a:extLst>
          </p:cNvPr>
          <p:cNvSpPr txBox="1"/>
          <p:nvPr/>
        </p:nvSpPr>
        <p:spPr>
          <a:xfrm>
            <a:off x="976249" y="4745058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  <a:endParaRPr lang="ru-RU" sz="21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3A90E7-E4FB-01E7-2F9A-A5B8C4E67F62}"/>
              </a:ext>
            </a:extLst>
          </p:cNvPr>
          <p:cNvSpPr txBox="1"/>
          <p:nvPr/>
        </p:nvSpPr>
        <p:spPr>
          <a:xfrm>
            <a:off x="7204668" y="4770860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C5F509-10EA-3167-3D23-59B70BE611BF}"/>
              </a:ext>
            </a:extLst>
          </p:cNvPr>
          <p:cNvSpPr txBox="1"/>
          <p:nvPr/>
        </p:nvSpPr>
        <p:spPr>
          <a:xfrm>
            <a:off x="5105788" y="475775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pic>
        <p:nvPicPr>
          <p:cNvPr id="133" name="Рисунок 13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D783381C-822D-128E-7D99-D075FB82C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72" y="289905"/>
            <a:ext cx="1256594" cy="125532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2F6E612-A066-04BB-E858-294D31758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6" y="3644293"/>
            <a:ext cx="1237253" cy="123725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B1E16A6-FC5E-3055-58BC-F7283E8C8E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00" y="138482"/>
            <a:ext cx="1669353" cy="1669353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9D9F36B-0931-727B-1899-4EC8CAFAE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10" y="368096"/>
            <a:ext cx="1239388" cy="1240586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E19225-03D4-5707-3399-1B3BD06EDC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1" y="3571437"/>
            <a:ext cx="1398341" cy="1398341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64E925-905D-62DB-67D6-59D7DD6D6D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6" y="3644293"/>
            <a:ext cx="1054088" cy="105302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6F0D3C-1794-04F8-6130-1AD0256704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4" y="3801776"/>
            <a:ext cx="1039655" cy="1040660"/>
          </a:xfrm>
          <a:prstGeom prst="rect">
            <a:avLst/>
          </a:prstGeom>
        </p:spPr>
      </p:pic>
      <p:pic>
        <p:nvPicPr>
          <p:cNvPr id="145" name="Рисунок 14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5A7BBB-4463-B392-75C1-DDD4CBD32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2" y="3678082"/>
            <a:ext cx="1034505" cy="1034505"/>
          </a:xfrm>
          <a:prstGeom prst="rect">
            <a:avLst/>
          </a:prstGeom>
        </p:spPr>
      </p:pic>
      <p:pic>
        <p:nvPicPr>
          <p:cNvPr id="146" name="Рисунок 145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A3E843-1242-2685-45D5-810D2FA611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13" y="3844763"/>
            <a:ext cx="1083078" cy="10830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09" y="42390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2024-11-13T10:56:28Z</dcterms:modified>
</cp:coreProperties>
</file>