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A3BB-B1DF-4FE3-BC88-BC625889AA0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D0EB-D99B-43F6-B5B9-BF8B19CF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5" y="3113432"/>
            <a:ext cx="3744133" cy="37441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7678" y="4617972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Горький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круассан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5030" y="5310532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Вкусный круассан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56" y="1660275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5628" y="46167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Грязная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посуда?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4317" y="5242500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Чистая посуда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43603" y="4608098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3860" y="5263488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Апельсиновый сок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01" y="2043041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18236" y="4617492"/>
            <a:ext cx="34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3120" y="5332239"/>
            <a:ext cx="261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 стол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04" y="1927775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42724" y="4656266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носорог?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9321" y="5199683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Серый носорог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6" y="2016178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29661" y="4616908"/>
            <a:ext cx="365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Соленый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3971" y="5265687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Сладкий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39" y="2158540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86647" y="4635586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Голубая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4635" y="5250630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44" y="-11882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61382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42E64A-1C6F-4A27-9617-7CF2118BF04A}"/>
</file>

<file path=customXml/itemProps2.xml><?xml version="1.0" encoding="utf-8"?>
<ds:datastoreItem xmlns:ds="http://schemas.openxmlformats.org/officeDocument/2006/customXml" ds:itemID="{B431C89B-8C72-4F84-AAA8-B54EC5FE072C}"/>
</file>

<file path=customXml/itemProps3.xml><?xml version="1.0" encoding="utf-8"?>
<ds:datastoreItem xmlns:ds="http://schemas.openxmlformats.org/officeDocument/2006/customXml" ds:itemID="{05E2D100-594D-49B2-B880-B2F7DB3FE437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7</cp:revision>
  <dcterms:created xsi:type="dcterms:W3CDTF">2024-12-11T14:00:08Z</dcterms:created>
  <dcterms:modified xsi:type="dcterms:W3CDTF">2024-12-21T15:10:11Z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