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545185" y="1365665"/>
            <a:ext cx="1210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903999" y="3632442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307941" y="1417613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418827" y="1435560"/>
            <a:ext cx="1186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305232" y="3632441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830" y="3244215"/>
            <a:ext cx="2895600" cy="290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D7D1BD5-8789-4AA9-AA46-95BBBB6E9F9D}"/>
</file>

<file path=customXml/itemProps2.xml><?xml version="1.0" encoding="utf-8"?>
<ds:datastoreItem xmlns:ds="http://schemas.openxmlformats.org/officeDocument/2006/customXml" ds:itemID="{BF69EC4E-2A0B-447F-965E-06E8A6B0A38E}"/>
</file>

<file path=customXml/itemProps3.xml><?xml version="1.0" encoding="utf-8"?>
<ds:datastoreItem xmlns:ds="http://schemas.openxmlformats.org/officeDocument/2006/customXml" ds:itemID="{F07B6BAB-3329-4523-B719-AB53467234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2024-04-01T10:09:00Z</dcterms:created>
  <dcterms:modified xsi:type="dcterms:W3CDTF">2024-12-17T10:06:44Z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