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988FD-F671-7B6C-8C7D-9BF6A5377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07" y="3805382"/>
            <a:ext cx="3094093" cy="3094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