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CEBBBE-4B5A-E203-E521-EDC93E07B1A1}" v="48" dt="2025-10-13T16:44:37.442"/>
    <p1510:client id="{1D4389D4-C0AE-09BD-0DD3-2F46F16F1895}" v="39" dt="2025-10-13T16:51:07.415"/>
    <p1510:client id="{608A47A4-9464-E2EE-6EFA-89FB6254D405}" v="1" dt="2025-10-13T16:45:21.299"/>
    <p1510:client id="{818B51AA-D8E2-A6FA-9705-58F3F4F780A1}" v="1" dt="2025-10-13T16:40:32.466"/>
    <p1510:client id="{E5A22D14-8C1A-5F07-1287-ADD2547E4CD2}" v="10" dt="2025-10-13T16:52:21.347"/>
    <p1510:client id="{EBC4607D-06CF-6D95-EA5B-F0A4BA531EA1}" v="23" dt="2025-10-13T16:53:32.2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ta.marianna" userId="S::syta.marianna_gmail.com#ext#@slideedu.onmicrosoft.com::df3fcb8e-702e-40fc-ad48-093d0405acb5" providerId="AD" clId="Web-{E5A22D14-8C1A-5F07-1287-ADD2547E4CD2}"/>
    <pc:docChg chg="modSld">
      <pc:chgData name="syta.marianna" userId="S::syta.marianna_gmail.com#ext#@slideedu.onmicrosoft.com::df3fcb8e-702e-40fc-ad48-093d0405acb5" providerId="AD" clId="Web-{E5A22D14-8C1A-5F07-1287-ADD2547E4CD2}" dt="2025-10-13T16:52:21.347" v="9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E5A22D14-8C1A-5F07-1287-ADD2547E4CD2}" dt="2025-10-13T16:52:21.347" v="9" actId="1076"/>
        <pc:sldMkLst>
          <pc:docMk/>
          <pc:sldMk cId="4080724254" sldId="256"/>
        </pc:sldMkLst>
        <pc:spChg chg="mod">
          <ac:chgData name="syta.marianna" userId="S::syta.marianna_gmail.com#ext#@slideedu.onmicrosoft.com::df3fcb8e-702e-40fc-ad48-093d0405acb5" providerId="AD" clId="Web-{E5A22D14-8C1A-5F07-1287-ADD2547E4CD2}" dt="2025-10-13T16:52:18.503" v="8" actId="14100"/>
          <ac:spMkLst>
            <pc:docMk/>
            <pc:sldMk cId="4080724254" sldId="256"/>
            <ac:spMk id="24" creationId="{00000000-0000-0000-0000-000000000000}"/>
          </ac:spMkLst>
        </pc:spChg>
        <pc:picChg chg="mod">
          <ac:chgData name="syta.marianna" userId="S::syta.marianna_gmail.com#ext#@slideedu.onmicrosoft.com::df3fcb8e-702e-40fc-ad48-093d0405acb5" providerId="AD" clId="Web-{E5A22D14-8C1A-5F07-1287-ADD2547E4CD2}" dt="2025-10-13T16:52:21.347" v="9" actId="1076"/>
          <ac:picMkLst>
            <pc:docMk/>
            <pc:sldMk cId="4080724254" sldId="256"/>
            <ac:picMk id="2" creationId="{35C3511C-D934-96DD-B248-05AB327B83BD}"/>
          </ac:picMkLst>
        </pc:picChg>
        <pc:picChg chg="mod">
          <ac:chgData name="syta.marianna" userId="S::syta.marianna_gmail.com#ext#@slideedu.onmicrosoft.com::df3fcb8e-702e-40fc-ad48-093d0405acb5" providerId="AD" clId="Web-{E5A22D14-8C1A-5F07-1287-ADD2547E4CD2}" dt="2025-10-13T16:52:15.456" v="7" actId="1076"/>
          <ac:picMkLst>
            <pc:docMk/>
            <pc:sldMk cId="4080724254" sldId="256"/>
            <ac:picMk id="13" creationId="{F5CD5616-B9A5-7330-0912-3718519B855F}"/>
          </ac:picMkLst>
        </pc:picChg>
      </pc:sldChg>
    </pc:docChg>
  </pc:docChgLst>
  <pc:docChgLst>
    <pc:chgData name="syta.marianna" userId="S::syta.marianna_gmail.com#ext#@slideedu.onmicrosoft.com::df3fcb8e-702e-40fc-ad48-093d0405acb5" providerId="AD" clId="Web-{818B51AA-D8E2-A6FA-9705-58F3F4F780A1}"/>
    <pc:docChg chg="modSld">
      <pc:chgData name="syta.marianna" userId="S::syta.marianna_gmail.com#ext#@slideedu.onmicrosoft.com::df3fcb8e-702e-40fc-ad48-093d0405acb5" providerId="AD" clId="Web-{818B51AA-D8E2-A6FA-9705-58F3F4F780A1}" dt="2025-10-13T16:40:32.466" v="0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818B51AA-D8E2-A6FA-9705-58F3F4F780A1}" dt="2025-10-13T16:40:32.466" v="0" actId="1076"/>
        <pc:sldMkLst>
          <pc:docMk/>
          <pc:sldMk cId="4080724254" sldId="256"/>
        </pc:sldMkLst>
        <pc:picChg chg="mod">
          <ac:chgData name="syta.marianna" userId="S::syta.marianna_gmail.com#ext#@slideedu.onmicrosoft.com::df3fcb8e-702e-40fc-ad48-093d0405acb5" providerId="AD" clId="Web-{818B51AA-D8E2-A6FA-9705-58F3F4F780A1}" dt="2025-10-13T16:40:32.466" v="0" actId="1076"/>
          <ac:picMkLst>
            <pc:docMk/>
            <pc:sldMk cId="4080724254" sldId="256"/>
            <ac:picMk id="34" creationId="{7075E6DD-3906-B12B-34CC-1D1F5CF23898}"/>
          </ac:picMkLst>
        </pc:picChg>
      </pc:sldChg>
    </pc:docChg>
  </pc:docChgLst>
  <pc:docChgLst>
    <pc:chgData name="syta.marianna" userId="S::syta.marianna_gmail.com#ext#@slideedu.onmicrosoft.com::df3fcb8e-702e-40fc-ad48-093d0405acb5" providerId="AD" clId="Web-{1D4389D4-C0AE-09BD-0DD3-2F46F16F1895}"/>
    <pc:docChg chg="modSld">
      <pc:chgData name="syta.marianna" userId="S::syta.marianna_gmail.com#ext#@slideedu.onmicrosoft.com::df3fcb8e-702e-40fc-ad48-093d0405acb5" providerId="AD" clId="Web-{1D4389D4-C0AE-09BD-0DD3-2F46F16F1895}" dt="2025-10-13T16:51:07.415" v="38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1D4389D4-C0AE-09BD-0DD3-2F46F16F1895}" dt="2025-10-13T16:51:07.415" v="38" actId="1076"/>
        <pc:sldMkLst>
          <pc:docMk/>
          <pc:sldMk cId="4080724254" sldId="256"/>
        </pc:sldMkLst>
        <pc:spChg chg="mod">
          <ac:chgData name="syta.marianna" userId="S::syta.marianna_gmail.com#ext#@slideedu.onmicrosoft.com::df3fcb8e-702e-40fc-ad48-093d0405acb5" providerId="AD" clId="Web-{1D4389D4-C0AE-09BD-0DD3-2F46F16F1895}" dt="2025-10-13T16:50:57.523" v="36" actId="14100"/>
          <ac:spMkLst>
            <pc:docMk/>
            <pc:sldMk cId="4080724254" sldId="256"/>
            <ac:spMk id="24" creationId="{00000000-0000-0000-0000-000000000000}"/>
          </ac:spMkLst>
        </pc:spChg>
        <pc:picChg chg="mod">
          <ac:chgData name="syta.marianna" userId="S::syta.marianna_gmail.com#ext#@slideedu.onmicrosoft.com::df3fcb8e-702e-40fc-ad48-093d0405acb5" providerId="AD" clId="Web-{1D4389D4-C0AE-09BD-0DD3-2F46F16F1895}" dt="2025-10-13T16:50:51.787" v="34" actId="1076"/>
          <ac:picMkLst>
            <pc:docMk/>
            <pc:sldMk cId="4080724254" sldId="256"/>
            <ac:picMk id="2" creationId="{35C3511C-D934-96DD-B248-05AB327B83BD}"/>
          </ac:picMkLst>
        </pc:picChg>
        <pc:picChg chg="mod">
          <ac:chgData name="syta.marianna" userId="S::syta.marianna_gmail.com#ext#@slideedu.onmicrosoft.com::df3fcb8e-702e-40fc-ad48-093d0405acb5" providerId="AD" clId="Web-{1D4389D4-C0AE-09BD-0DD3-2F46F16F1895}" dt="2025-10-13T16:50:54.147" v="35" actId="1076"/>
          <ac:picMkLst>
            <pc:docMk/>
            <pc:sldMk cId="4080724254" sldId="256"/>
            <ac:picMk id="3" creationId="{3E3B0AFA-9126-6D9C-57A2-3C3F63FB5DB5}"/>
          </ac:picMkLst>
        </pc:picChg>
        <pc:picChg chg="mod">
          <ac:chgData name="syta.marianna" userId="S::syta.marianna_gmail.com#ext#@slideedu.onmicrosoft.com::df3fcb8e-702e-40fc-ad48-093d0405acb5" providerId="AD" clId="Web-{1D4389D4-C0AE-09BD-0DD3-2F46F16F1895}" dt="2025-10-13T16:51:01.914" v="37" actId="1076"/>
          <ac:picMkLst>
            <pc:docMk/>
            <pc:sldMk cId="4080724254" sldId="256"/>
            <ac:picMk id="13" creationId="{F5CD5616-B9A5-7330-0912-3718519B855F}"/>
          </ac:picMkLst>
        </pc:picChg>
        <pc:picChg chg="mod">
          <ac:chgData name="syta.marianna" userId="S::syta.marianna_gmail.com#ext#@slideedu.onmicrosoft.com::df3fcb8e-702e-40fc-ad48-093d0405acb5" providerId="AD" clId="Web-{1D4389D4-C0AE-09BD-0DD3-2F46F16F1895}" dt="2025-10-13T16:50:09.561" v="15" actId="1076"/>
          <ac:picMkLst>
            <pc:docMk/>
            <pc:sldMk cId="4080724254" sldId="256"/>
            <ac:picMk id="21" creationId="{ECE86225-CF96-B7F5-BE8E-7D9621CDBEBB}"/>
          </ac:picMkLst>
        </pc:picChg>
        <pc:picChg chg="mod">
          <ac:chgData name="syta.marianna" userId="S::syta.marianna_gmail.com#ext#@slideedu.onmicrosoft.com::df3fcb8e-702e-40fc-ad48-093d0405acb5" providerId="AD" clId="Web-{1D4389D4-C0AE-09BD-0DD3-2F46F16F1895}" dt="2025-10-13T16:50:26.704" v="22" actId="1076"/>
          <ac:picMkLst>
            <pc:docMk/>
            <pc:sldMk cId="4080724254" sldId="256"/>
            <ac:picMk id="26" creationId="{DF7174C6-0476-CBB6-A5A9-A12FC368A337}"/>
          </ac:picMkLst>
        </pc:picChg>
        <pc:picChg chg="mod">
          <ac:chgData name="syta.marianna" userId="S::syta.marianna_gmail.com#ext#@slideedu.onmicrosoft.com::df3fcb8e-702e-40fc-ad48-093d0405acb5" providerId="AD" clId="Web-{1D4389D4-C0AE-09BD-0DD3-2F46F16F1895}" dt="2025-10-13T16:50:26.782" v="23" actId="1076"/>
          <ac:picMkLst>
            <pc:docMk/>
            <pc:sldMk cId="4080724254" sldId="256"/>
            <ac:picMk id="27" creationId="{9E653792-73A5-3BFF-80B6-622F6670B31C}"/>
          </ac:picMkLst>
        </pc:picChg>
        <pc:picChg chg="mod">
          <ac:chgData name="syta.marianna" userId="S::syta.marianna_gmail.com#ext#@slideedu.onmicrosoft.com::df3fcb8e-702e-40fc-ad48-093d0405acb5" providerId="AD" clId="Web-{1D4389D4-C0AE-09BD-0DD3-2F46F16F1895}" dt="2025-10-13T16:50:43.895" v="30" actId="1076"/>
          <ac:picMkLst>
            <pc:docMk/>
            <pc:sldMk cId="4080724254" sldId="256"/>
            <ac:picMk id="31" creationId="{7E898738-6CC6-820E-FB93-B3C297A7DEBF}"/>
          </ac:picMkLst>
        </pc:picChg>
        <pc:picChg chg="mod">
          <ac:chgData name="syta.marianna" userId="S::syta.marianna_gmail.com#ext#@slideedu.onmicrosoft.com::df3fcb8e-702e-40fc-ad48-093d0405acb5" providerId="AD" clId="Web-{1D4389D4-C0AE-09BD-0DD3-2F46F16F1895}" dt="2025-10-13T16:50:46.052" v="31" actId="1076"/>
          <ac:picMkLst>
            <pc:docMk/>
            <pc:sldMk cId="4080724254" sldId="256"/>
            <ac:picMk id="32" creationId="{002FA8C9-5F4E-F173-5BBB-5733FAB4C495}"/>
          </ac:picMkLst>
        </pc:picChg>
        <pc:picChg chg="mod">
          <ac:chgData name="syta.marianna" userId="S::syta.marianna_gmail.com#ext#@slideedu.onmicrosoft.com::df3fcb8e-702e-40fc-ad48-093d0405acb5" providerId="AD" clId="Web-{1D4389D4-C0AE-09BD-0DD3-2F46F16F1895}" dt="2025-10-13T16:51:07.415" v="38" actId="1076"/>
          <ac:picMkLst>
            <pc:docMk/>
            <pc:sldMk cId="4080724254" sldId="256"/>
            <ac:picMk id="34" creationId="{7075E6DD-3906-B12B-34CC-1D1F5CF23898}"/>
          </ac:picMkLst>
        </pc:picChg>
      </pc:sldChg>
    </pc:docChg>
  </pc:docChgLst>
  <pc:docChgLst>
    <pc:chgData name="syta.marianna" userId="S::syta.marianna_gmail.com#ext#@slideedu.onmicrosoft.com::df3fcb8e-702e-40fc-ad48-093d0405acb5" providerId="AD" clId="Web-{608A47A4-9464-E2EE-6EFA-89FB6254D405}"/>
    <pc:docChg chg="modSld">
      <pc:chgData name="syta.marianna" userId="S::syta.marianna_gmail.com#ext#@slideedu.onmicrosoft.com::df3fcb8e-702e-40fc-ad48-093d0405acb5" providerId="AD" clId="Web-{608A47A4-9464-E2EE-6EFA-89FB6254D405}" dt="2025-10-13T16:45:21.299" v="0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608A47A4-9464-E2EE-6EFA-89FB6254D405}" dt="2025-10-13T16:45:21.299" v="0" actId="1076"/>
        <pc:sldMkLst>
          <pc:docMk/>
          <pc:sldMk cId="4080724254" sldId="256"/>
        </pc:sldMkLst>
        <pc:picChg chg="mod">
          <ac:chgData name="syta.marianna" userId="S::syta.marianna_gmail.com#ext#@slideedu.onmicrosoft.com::df3fcb8e-702e-40fc-ad48-093d0405acb5" providerId="AD" clId="Web-{608A47A4-9464-E2EE-6EFA-89FB6254D405}" dt="2025-10-13T16:45:21.299" v="0" actId="1076"/>
          <ac:picMkLst>
            <pc:docMk/>
            <pc:sldMk cId="4080724254" sldId="256"/>
            <ac:picMk id="34" creationId="{7075E6DD-3906-B12B-34CC-1D1F5CF23898}"/>
          </ac:picMkLst>
        </pc:picChg>
      </pc:sldChg>
    </pc:docChg>
  </pc:docChgLst>
  <pc:docChgLst>
    <pc:chgData name="syta.marianna" userId="S::syta.marianna_gmail.com#ext#@slideedu.onmicrosoft.com::df3fcb8e-702e-40fc-ad48-093d0405acb5" providerId="AD" clId="Web-{EBC4607D-06CF-6D95-EA5B-F0A4BA531EA1}"/>
    <pc:docChg chg="modSld">
      <pc:chgData name="syta.marianna" userId="S::syta.marianna_gmail.com#ext#@slideedu.onmicrosoft.com::df3fcb8e-702e-40fc-ad48-093d0405acb5" providerId="AD" clId="Web-{EBC4607D-06CF-6D95-EA5B-F0A4BA531EA1}" dt="2025-10-13T16:53:32.278" v="22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EBC4607D-06CF-6D95-EA5B-F0A4BA531EA1}" dt="2025-10-13T16:53:32.278" v="22" actId="1076"/>
        <pc:sldMkLst>
          <pc:docMk/>
          <pc:sldMk cId="4080724254" sldId="256"/>
        </pc:sldMkLst>
        <pc:picChg chg="mod">
          <ac:chgData name="syta.marianna" userId="S::syta.marianna_gmail.com#ext#@slideedu.onmicrosoft.com::df3fcb8e-702e-40fc-ad48-093d0405acb5" providerId="AD" clId="Web-{EBC4607D-06CF-6D95-EA5B-F0A4BA531EA1}" dt="2025-10-13T16:53:27.058" v="20" actId="14100"/>
          <ac:picMkLst>
            <pc:docMk/>
            <pc:sldMk cId="4080724254" sldId="256"/>
            <ac:picMk id="2" creationId="{35C3511C-D934-96DD-B248-05AB327B83BD}"/>
          </ac:picMkLst>
        </pc:picChg>
        <pc:picChg chg="mod">
          <ac:chgData name="syta.marianna" userId="S::syta.marianna_gmail.com#ext#@slideedu.onmicrosoft.com::df3fcb8e-702e-40fc-ad48-093d0405acb5" providerId="AD" clId="Web-{EBC4607D-06CF-6D95-EA5B-F0A4BA531EA1}" dt="2025-10-13T16:53:29.137" v="21" actId="1076"/>
          <ac:picMkLst>
            <pc:docMk/>
            <pc:sldMk cId="4080724254" sldId="256"/>
            <ac:picMk id="3" creationId="{3E3B0AFA-9126-6D9C-57A2-3C3F63FB5DB5}"/>
          </ac:picMkLst>
        </pc:picChg>
        <pc:picChg chg="mod">
          <ac:chgData name="syta.marianna" userId="S::syta.marianna_gmail.com#ext#@slideedu.onmicrosoft.com::df3fcb8e-702e-40fc-ad48-093d0405acb5" providerId="AD" clId="Web-{EBC4607D-06CF-6D95-EA5B-F0A4BA531EA1}" dt="2025-10-13T16:52:58.009" v="8" actId="1076"/>
          <ac:picMkLst>
            <pc:docMk/>
            <pc:sldMk cId="4080724254" sldId="256"/>
            <ac:picMk id="21" creationId="{ECE86225-CF96-B7F5-BE8E-7D9621CDBEBB}"/>
          </ac:picMkLst>
        </pc:picChg>
        <pc:picChg chg="mod">
          <ac:chgData name="syta.marianna" userId="S::syta.marianna_gmail.com#ext#@slideedu.onmicrosoft.com::df3fcb8e-702e-40fc-ad48-093d0405acb5" providerId="AD" clId="Web-{EBC4607D-06CF-6D95-EA5B-F0A4BA531EA1}" dt="2025-10-13T16:53:08.900" v="12" actId="1076"/>
          <ac:picMkLst>
            <pc:docMk/>
            <pc:sldMk cId="4080724254" sldId="256"/>
            <ac:picMk id="26" creationId="{DF7174C6-0476-CBB6-A5A9-A12FC368A337}"/>
          </ac:picMkLst>
        </pc:picChg>
        <pc:picChg chg="mod">
          <ac:chgData name="syta.marianna" userId="S::syta.marianna_gmail.com#ext#@slideedu.onmicrosoft.com::df3fcb8e-702e-40fc-ad48-093d0405acb5" providerId="AD" clId="Web-{EBC4607D-06CF-6D95-EA5B-F0A4BA531EA1}" dt="2025-10-13T16:53:06.884" v="11" actId="1076"/>
          <ac:picMkLst>
            <pc:docMk/>
            <pc:sldMk cId="4080724254" sldId="256"/>
            <ac:picMk id="27" creationId="{9E653792-73A5-3BFF-80B6-622F6670B31C}"/>
          </ac:picMkLst>
        </pc:picChg>
        <pc:picChg chg="mod">
          <ac:chgData name="syta.marianna" userId="S::syta.marianna_gmail.com#ext#@slideedu.onmicrosoft.com::df3fcb8e-702e-40fc-ad48-093d0405acb5" providerId="AD" clId="Web-{EBC4607D-06CF-6D95-EA5B-F0A4BA531EA1}" dt="2025-10-13T16:53:14.431" v="14" actId="14100"/>
          <ac:picMkLst>
            <pc:docMk/>
            <pc:sldMk cId="4080724254" sldId="256"/>
            <ac:picMk id="31" creationId="{7E898738-6CC6-820E-FB93-B3C297A7DEBF}"/>
          </ac:picMkLst>
        </pc:picChg>
        <pc:picChg chg="mod">
          <ac:chgData name="syta.marianna" userId="S::syta.marianna_gmail.com#ext#@slideedu.onmicrosoft.com::df3fcb8e-702e-40fc-ad48-093d0405acb5" providerId="AD" clId="Web-{EBC4607D-06CF-6D95-EA5B-F0A4BA531EA1}" dt="2025-10-13T16:53:17.057" v="15" actId="1076"/>
          <ac:picMkLst>
            <pc:docMk/>
            <pc:sldMk cId="4080724254" sldId="256"/>
            <ac:picMk id="32" creationId="{002FA8C9-5F4E-F173-5BBB-5733FAB4C495}"/>
          </ac:picMkLst>
        </pc:picChg>
        <pc:picChg chg="mod">
          <ac:chgData name="syta.marianna" userId="S::syta.marianna_gmail.com#ext#@slideedu.onmicrosoft.com::df3fcb8e-702e-40fc-ad48-093d0405acb5" providerId="AD" clId="Web-{EBC4607D-06CF-6D95-EA5B-F0A4BA531EA1}" dt="2025-10-13T16:53:32.278" v="22" actId="1076"/>
          <ac:picMkLst>
            <pc:docMk/>
            <pc:sldMk cId="4080724254" sldId="256"/>
            <ac:picMk id="34" creationId="{7075E6DD-3906-B12B-34CC-1D1F5CF23898}"/>
          </ac:picMkLst>
        </pc:picChg>
      </pc:sldChg>
    </pc:docChg>
  </pc:docChgLst>
  <pc:docChgLst>
    <pc:chgData name="syta.marianna" userId="S::syta.marianna_gmail.com#ext#@slideedu.onmicrosoft.com::df3fcb8e-702e-40fc-ad48-093d0405acb5" providerId="AD" clId="Web-{0ACEBBBE-4B5A-E203-E521-EDC93E07B1A1}"/>
    <pc:docChg chg="modSld">
      <pc:chgData name="syta.marianna" userId="S::syta.marianna_gmail.com#ext#@slideedu.onmicrosoft.com::df3fcb8e-702e-40fc-ad48-093d0405acb5" providerId="AD" clId="Web-{0ACEBBBE-4B5A-E203-E521-EDC93E07B1A1}" dt="2025-10-13T16:44:37.442" v="47" actId="1076"/>
      <pc:docMkLst>
        <pc:docMk/>
      </pc:docMkLst>
      <pc:sldChg chg="delSp modSp delAnim">
        <pc:chgData name="syta.marianna" userId="S::syta.marianna_gmail.com#ext#@slideedu.onmicrosoft.com::df3fcb8e-702e-40fc-ad48-093d0405acb5" providerId="AD" clId="Web-{0ACEBBBE-4B5A-E203-E521-EDC93E07B1A1}" dt="2025-10-13T16:44:37.442" v="47" actId="1076"/>
        <pc:sldMkLst>
          <pc:docMk/>
          <pc:sldMk cId="4080724254" sldId="256"/>
        </pc:sldMkLst>
        <pc:picChg chg="mod">
          <ac:chgData name="syta.marianna" userId="S::syta.marianna_gmail.com#ext#@slideedu.onmicrosoft.com::df3fcb8e-702e-40fc-ad48-093d0405acb5" providerId="AD" clId="Web-{0ACEBBBE-4B5A-E203-E521-EDC93E07B1A1}" dt="2025-10-13T16:44:25.082" v="41" actId="1076"/>
          <ac:picMkLst>
            <pc:docMk/>
            <pc:sldMk cId="4080724254" sldId="256"/>
            <ac:picMk id="2" creationId="{35C3511C-D934-96DD-B248-05AB327B83BD}"/>
          </ac:picMkLst>
        </pc:picChg>
        <pc:picChg chg="mod">
          <ac:chgData name="syta.marianna" userId="S::syta.marianna_gmail.com#ext#@slideedu.onmicrosoft.com::df3fcb8e-702e-40fc-ad48-093d0405acb5" providerId="AD" clId="Web-{0ACEBBBE-4B5A-E203-E521-EDC93E07B1A1}" dt="2025-10-13T16:44:32.723" v="45" actId="1076"/>
          <ac:picMkLst>
            <pc:docMk/>
            <pc:sldMk cId="4080724254" sldId="256"/>
            <ac:picMk id="3" creationId="{3E3B0AFA-9126-6D9C-57A2-3C3F63FB5DB5}"/>
          </ac:picMkLst>
        </pc:picChg>
        <pc:picChg chg="del mod">
          <ac:chgData name="syta.marianna" userId="S::syta.marianna_gmail.com#ext#@slideedu.onmicrosoft.com::df3fcb8e-702e-40fc-ad48-093d0405acb5" providerId="AD" clId="Web-{0ACEBBBE-4B5A-E203-E521-EDC93E07B1A1}" dt="2025-10-13T16:43:02.831" v="3"/>
          <ac:picMkLst>
            <pc:docMk/>
            <pc:sldMk cId="4080724254" sldId="256"/>
            <ac:picMk id="8" creationId="{9AEB92D1-38A3-0925-42B0-7F872C365321}"/>
          </ac:picMkLst>
        </pc:picChg>
        <pc:picChg chg="del">
          <ac:chgData name="syta.marianna" userId="S::syta.marianna_gmail.com#ext#@slideedu.onmicrosoft.com::df3fcb8e-702e-40fc-ad48-093d0405acb5" providerId="AD" clId="Web-{0ACEBBBE-4B5A-E203-E521-EDC93E07B1A1}" dt="2025-10-13T16:43:27.050" v="15"/>
          <ac:picMkLst>
            <pc:docMk/>
            <pc:sldMk cId="4080724254" sldId="256"/>
            <ac:picMk id="11" creationId="{A5413BC9-8C32-3194-C195-5B4113058FD7}"/>
          </ac:picMkLst>
        </pc:picChg>
        <pc:picChg chg="mod">
          <ac:chgData name="syta.marianna" userId="S::syta.marianna_gmail.com#ext#@slideedu.onmicrosoft.com::df3fcb8e-702e-40fc-ad48-093d0405acb5" providerId="AD" clId="Web-{0ACEBBBE-4B5A-E203-E521-EDC93E07B1A1}" dt="2025-10-13T16:43:32.113" v="16" actId="1076"/>
          <ac:picMkLst>
            <pc:docMk/>
            <pc:sldMk cId="4080724254" sldId="256"/>
            <ac:picMk id="13" creationId="{F5CD5616-B9A5-7330-0912-3718519B855F}"/>
          </ac:picMkLst>
        </pc:picChg>
        <pc:picChg chg="del mod">
          <ac:chgData name="syta.marianna" userId="S::syta.marianna_gmail.com#ext#@slideedu.onmicrosoft.com::df3fcb8e-702e-40fc-ad48-093d0405acb5" providerId="AD" clId="Web-{0ACEBBBE-4B5A-E203-E521-EDC93E07B1A1}" dt="2025-10-13T16:43:22.378" v="13"/>
          <ac:picMkLst>
            <pc:docMk/>
            <pc:sldMk cId="4080724254" sldId="256"/>
            <ac:picMk id="15" creationId="{30FEE521-1937-1D4A-254E-6E5678FD92E9}"/>
          </ac:picMkLst>
        </pc:picChg>
        <pc:picChg chg="del">
          <ac:chgData name="syta.marianna" userId="S::syta.marianna_gmail.com#ext#@slideedu.onmicrosoft.com::df3fcb8e-702e-40fc-ad48-093d0405acb5" providerId="AD" clId="Web-{0ACEBBBE-4B5A-E203-E521-EDC93E07B1A1}" dt="2025-10-13T16:43:13.800" v="11"/>
          <ac:picMkLst>
            <pc:docMk/>
            <pc:sldMk cId="4080724254" sldId="256"/>
            <ac:picMk id="19" creationId="{0494448F-F7DE-9EE7-4D70-2594D33F3E89}"/>
          </ac:picMkLst>
        </pc:picChg>
        <pc:picChg chg="mod">
          <ac:chgData name="syta.marianna" userId="S::syta.marianna_gmail.com#ext#@slideedu.onmicrosoft.com::df3fcb8e-702e-40fc-ad48-093d0405acb5" providerId="AD" clId="Web-{0ACEBBBE-4B5A-E203-E521-EDC93E07B1A1}" dt="2025-10-13T16:43:42.894" v="20" actId="1076"/>
          <ac:picMkLst>
            <pc:docMk/>
            <pc:sldMk cId="4080724254" sldId="256"/>
            <ac:picMk id="21" creationId="{ECE86225-CF96-B7F5-BE8E-7D9621CDBEBB}"/>
          </ac:picMkLst>
        </pc:picChg>
        <pc:picChg chg="del">
          <ac:chgData name="syta.marianna" userId="S::syta.marianna_gmail.com#ext#@slideedu.onmicrosoft.com::df3fcb8e-702e-40fc-ad48-093d0405acb5" providerId="AD" clId="Web-{0ACEBBBE-4B5A-E203-E521-EDC93E07B1A1}" dt="2025-10-13T16:43:11.159" v="9"/>
          <ac:picMkLst>
            <pc:docMk/>
            <pc:sldMk cId="4080724254" sldId="256"/>
            <ac:picMk id="25" creationId="{224506E0-2EBB-D15C-AE66-D0A59BF35296}"/>
          </ac:picMkLst>
        </pc:picChg>
        <pc:picChg chg="mod">
          <ac:chgData name="syta.marianna" userId="S::syta.marianna_gmail.com#ext#@slideedu.onmicrosoft.com::df3fcb8e-702e-40fc-ad48-093d0405acb5" providerId="AD" clId="Web-{0ACEBBBE-4B5A-E203-E521-EDC93E07B1A1}" dt="2025-10-13T16:43:58.473" v="29" actId="1076"/>
          <ac:picMkLst>
            <pc:docMk/>
            <pc:sldMk cId="4080724254" sldId="256"/>
            <ac:picMk id="26" creationId="{DF7174C6-0476-CBB6-A5A9-A12FC368A337}"/>
          </ac:picMkLst>
        </pc:picChg>
        <pc:picChg chg="mod">
          <ac:chgData name="syta.marianna" userId="S::syta.marianna_gmail.com#ext#@slideedu.onmicrosoft.com::df3fcb8e-702e-40fc-ad48-093d0405acb5" providerId="AD" clId="Web-{0ACEBBBE-4B5A-E203-E521-EDC93E07B1A1}" dt="2025-10-13T16:43:59.660" v="30" actId="1076"/>
          <ac:picMkLst>
            <pc:docMk/>
            <pc:sldMk cId="4080724254" sldId="256"/>
            <ac:picMk id="27" creationId="{9E653792-73A5-3BFF-80B6-622F6670B31C}"/>
          </ac:picMkLst>
        </pc:picChg>
        <pc:picChg chg="del">
          <ac:chgData name="syta.marianna" userId="S::syta.marianna_gmail.com#ext#@slideedu.onmicrosoft.com::df3fcb8e-702e-40fc-ad48-093d0405acb5" providerId="AD" clId="Web-{0ACEBBBE-4B5A-E203-E521-EDC93E07B1A1}" dt="2025-10-13T16:43:06.925" v="6"/>
          <ac:picMkLst>
            <pc:docMk/>
            <pc:sldMk cId="4080724254" sldId="256"/>
            <ac:picMk id="29" creationId="{DB8EE849-0C1F-38C0-134C-50B89ADE12B5}"/>
          </ac:picMkLst>
        </pc:picChg>
        <pc:picChg chg="mod">
          <ac:chgData name="syta.marianna" userId="S::syta.marianna_gmail.com#ext#@slideedu.onmicrosoft.com::df3fcb8e-702e-40fc-ad48-093d0405acb5" providerId="AD" clId="Web-{0ACEBBBE-4B5A-E203-E521-EDC93E07B1A1}" dt="2025-10-13T16:44:15.082" v="36" actId="1076"/>
          <ac:picMkLst>
            <pc:docMk/>
            <pc:sldMk cId="4080724254" sldId="256"/>
            <ac:picMk id="31" creationId="{7E898738-6CC6-820E-FB93-B3C297A7DEBF}"/>
          </ac:picMkLst>
        </pc:picChg>
        <pc:picChg chg="mod">
          <ac:chgData name="syta.marianna" userId="S::syta.marianna_gmail.com#ext#@slideedu.onmicrosoft.com::df3fcb8e-702e-40fc-ad48-093d0405acb5" providerId="AD" clId="Web-{0ACEBBBE-4B5A-E203-E521-EDC93E07B1A1}" dt="2025-10-13T16:44:16.832" v="37" actId="1076"/>
          <ac:picMkLst>
            <pc:docMk/>
            <pc:sldMk cId="4080724254" sldId="256"/>
            <ac:picMk id="32" creationId="{002FA8C9-5F4E-F173-5BBB-5733FAB4C495}"/>
          </ac:picMkLst>
        </pc:picChg>
        <pc:picChg chg="mod">
          <ac:chgData name="syta.marianna" userId="S::syta.marianna_gmail.com#ext#@slideedu.onmicrosoft.com::df3fcb8e-702e-40fc-ad48-093d0405acb5" providerId="AD" clId="Web-{0ACEBBBE-4B5A-E203-E521-EDC93E07B1A1}" dt="2025-10-13T16:44:37.442" v="47" actId="1076"/>
          <ac:picMkLst>
            <pc:docMk/>
            <pc:sldMk cId="4080724254" sldId="256"/>
            <ac:picMk id="34" creationId="{7075E6DD-3906-B12B-34CC-1D1F5CF2389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FFC21-386A-F857-522C-1A574877C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9BCA03-10EE-F4DD-A24D-BA63A3159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576C51-8BF1-7DDE-6359-0485B1A1C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10/13/2025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128F0-4AF5-7AFC-799A-13B91B716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12A63F-4D82-1E4F-9ED3-659DE2C6F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187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8684A-77BB-0FCC-FB41-9E54607F4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4A7486-561B-8374-4972-0E9E84A70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1B2215-D468-4688-E51D-77B354EB7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10/13/2025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991F9C-6DC2-FB02-A642-9EC1988C4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7C4ADD-64A3-D990-4721-25C8A7A8B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6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142131D-0501-E720-51FF-48A356AAA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952D79-E536-40CF-EA50-BBE94E595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5CDF36-99C4-2F54-E554-8C17FFB50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10/13/2025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41D597-675C-9BFA-70AA-8CD0F34B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86A235-757B-2B41-0042-9E8E8120E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6218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BF4AB-90A7-D526-6F1F-C41242025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8E8FA0-AE23-3011-E836-B04504C5C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00314-DE91-D891-31A0-B7DF7FD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10/13/2025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0BE136-5BBC-72E4-6EB4-5093A950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67DB26-F845-196E-B965-736434D96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2836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31E06-BC15-5F72-DC76-9CC9F5933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A0599C-002D-71C0-C02C-3462E44ED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5DC087-AED2-F449-C640-D566C84A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10/13/2025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125105-6B75-34DA-9D10-2B5C30A6E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17A61C-13B7-73E6-1C70-ECA5F53D8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6243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B026E-0564-06FA-9DF6-19FDB3E67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27DF08-0C9E-2547-A0D9-2E5324A20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912A84-FF53-419A-F0AA-C021E87C3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421FDE-DF47-6E6D-A1DF-F0CD72DEF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10/13/2025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683E52-FD19-D1B0-E0BF-6D2AD45EF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286CA5-505C-D0C1-1784-6A1D037C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1774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34EC2-5052-8951-CAF3-36BEE604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E0F35D-DC58-42CE-38A8-FE9630BB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91F003-5803-FE49-2EFA-46525708F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80B9F9-71B8-CA53-CD80-14ACFF662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412097-CCA8-6CE5-5FEF-E9AF2245D4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1AF0FB2-96AA-70CE-2950-2D64C63E8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10/13/2025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52067F-D014-0F79-E039-A36295EB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4DEDEE-6EF7-ED8D-883B-BE56B7AB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8170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6CE42-FE2E-D1D2-7892-58BBE3343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1E189D-32E1-A6F6-5D9D-95FEC7CC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10/13/2025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FFDD89-F66D-6B28-9EB1-04125749F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9E083D-45A6-FEAE-DEED-629FBEE8D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4733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8AFF98-3DF2-9E09-BD73-343F817C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10/13/2025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8A5A00-0C9F-F333-037A-5E779413A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3AFA58-5EED-2633-78B8-D77305FB8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0942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FB226-6DCE-7EB0-57DA-57891AE7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6FB211-B688-1E04-2898-7E979554F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CD77E6-3E15-DF4E-19D7-BEEA6C767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2413FB-3118-F3B8-B9F2-4553BCD9B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10/13/2025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2214E2-ADD6-7DB6-DCF0-2465935A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3F3384-9AB2-2002-6C67-B9FF4192D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6584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9F834-DD05-B048-57E0-9F012CEA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B7B5A83-BE7E-B5EE-7CD6-EF0CCD244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8BBF69-ED0E-A2FF-B01E-311264510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225A69-7460-AA2D-B0D7-5035BF1CD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10/13/2025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38A5DB-850F-E023-E023-3BAC6B846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E61A7F-E1E4-A1D6-4563-4EC8DAFA8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72742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CC036-41FB-24BC-4F58-94A51C8F2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C18AE7-6579-A408-3B0F-EEE01FAC3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3ABA26-2F5C-1698-64D1-153509268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746548-1666-F94D-85E4-591E8376B4BD}" type="datetimeFigureOut">
              <a:rPr lang="ru-KZ" smtClean="0"/>
              <a:t>10/13/2025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CFF7DD-1256-314E-E92F-542450519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5DE85-C87E-90D7-5DA1-E18BB142A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4267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на открытом воздухе, облако, природа, Тропики&#10;&#10;Автоматически созданное описание">
            <a:extLst>
              <a:ext uri="{FF2B5EF4-FFF2-40B4-BE49-F238E27FC236}">
                <a16:creationId xmlns:a16="http://schemas.microsoft.com/office/drawing/2014/main" id="{60FB8C22-A7A4-66DB-F49A-1A0B8980D6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5685" cy="6846152"/>
          </a:xfrm>
          <a:prstGeom prst="rect">
            <a:avLst/>
          </a:prstGeom>
        </p:spPr>
      </p:pic>
      <p:sp>
        <p:nvSpPr>
          <p:cNvPr id="24" name="Прямоугольник: скругленные углы 20"/>
          <p:cNvSpPr/>
          <p:nvPr/>
        </p:nvSpPr>
        <p:spPr>
          <a:xfrm>
            <a:off x="4473677" y="2151516"/>
            <a:ext cx="5888251" cy="3276135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53101147-A684-FB4D-94BD-C72322E5CDC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Изображение выглядит как рисунок, иллюстрация, Мультфильм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C97B422-271A-8CF2-92EE-EF3EF76C2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291" y="2012824"/>
            <a:ext cx="3739487" cy="373948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рисунок, графическая вставка, иллюстрация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5CD5616-B9A5-7330-0912-3718519B85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3848" y="2179002"/>
            <a:ext cx="3085017" cy="3115701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1497F05E-E07A-38EB-620A-5F9D988EFC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1561" y="2612313"/>
            <a:ext cx="2387867" cy="238786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A4E7BB8E-1189-AD7C-3CAE-D9A2EA5EC3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6273" y="2593188"/>
            <a:ext cx="2386831" cy="238683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дежда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CE86225-CF96-B7F5-BE8E-7D9621CDBE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5854" y="2739489"/>
            <a:ext cx="2550734" cy="255541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21BEF4CE-F848-4892-8FF2-4DD66CF1FB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2203" y="4142991"/>
            <a:ext cx="2567909" cy="256790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DF7174C6-0476-CBB6-A5A9-A12FC368A3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4133" y="2755097"/>
            <a:ext cx="2398721" cy="2384021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9E653792-73A5-3BFF-80B6-622F6670B3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5786" y="3511696"/>
            <a:ext cx="1671875" cy="1712787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E898738-6CC6-820E-FB93-B3C297A7DE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9220" y="2899856"/>
            <a:ext cx="1782129" cy="1761671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02FA8C9-5F4E-F173-5BBB-5733FAB4C4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49856" y="3597216"/>
            <a:ext cx="1076062" cy="1087576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5C3511C-D934-96DD-B248-05AB327B83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47589" y="2364393"/>
            <a:ext cx="2553375" cy="2038295"/>
          </a:xfrm>
          <a:prstGeom prst="rect">
            <a:avLst/>
          </a:prstGeom>
        </p:spPr>
      </p:pic>
      <p:pic>
        <p:nvPicPr>
          <p:cNvPr id="3" name="Рисунок 2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E3B0AFA-9126-6D9C-57A2-3C3F63FB5D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4853" y="3088288"/>
            <a:ext cx="2314717" cy="189178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075E6DD-3906-B12B-34CC-1D1F5CF238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45793" y="3125315"/>
            <a:ext cx="1541965" cy="154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2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0.03866 L 0.31875 0.2358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7E131B-7B77-40AD-8588-A937E3A2FD86}">
  <ds:schemaRefs>
    <ds:schemaRef ds:uri="f2b6131b-628d-405c-9a7f-49f976ea74da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FCA3FBE-F85D-466C-B7A6-56FF599000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3D24D9-6B9F-4AE0-AC1C-2CF95D79A69F}">
  <ds:schemaRefs>
    <ds:schemaRef ds:uri="f2b6131b-628d-405c-9a7f-49f976ea74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revision>1</cp:revision>
  <dcterms:created xsi:type="dcterms:W3CDTF">2024-08-01T07:29:03Z</dcterms:created>
  <dcterms:modified xsi:type="dcterms:W3CDTF">2025-10-13T16:53:38Z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