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53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19122-7885-D110-8F8D-EC2AD0DA1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B90284-D707-C14B-2CF8-6F80AF58A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9BA361-442D-7B17-F754-89C3ED29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21150-AEEB-E2F0-668C-11A14F3C1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92D7A7-017A-F013-AC9E-B5B3C05A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4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0620C-25E5-7FED-A3B9-F571BAE5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2F7769-AF7C-FB3A-34AC-FA25100DD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61D97-D99F-2E8B-4D0A-E43FDD4A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1AAEE7-C795-65E0-1F01-C94267C2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3A1D2C-FE66-7740-0DF4-0D0ECB50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60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1778E2-0B30-C602-C3AE-177F680CA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CC2D77-4A8D-CF55-93FD-EB87F7ED0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9ADC1E-FF6C-12F6-3B14-E0B6068F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ED6D83-7023-41E1-FBBB-1A48A6BE8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A3025-FA7E-50B8-3673-7CF4231E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0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7F4F3-CF31-A167-DBBC-EE0F4D65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38E5EF-7D2F-4538-0DF0-700C32204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ED7B54-3EEB-CEDA-0BEB-90DF17AD7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AD30E3-8643-3402-0B2C-2E0775EF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06138D-38D1-3125-1B8E-B8E7969C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24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3E4F7-B881-BEFE-0E5E-841022A0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BFB4F1-0339-518E-F716-C4E97774B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6FD742-8FF3-5823-A86C-0476316C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CFFC2-2833-589E-59B7-6D83B271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0BFCE-E50A-C62A-8D6A-907B75A0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47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CAE5D-DD7F-FA41-0291-FC53191D2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8461A0-4959-D067-F3A3-72D9C0B675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EFA9BD-EE0C-018A-973B-4C6625FB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1CC446-FBBB-BB6F-481F-1F638B2B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A5BA47-0048-99A8-4103-B08052F9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00EAB9-8A1F-72F0-DA7E-A3CFC882E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7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062AF-1D59-F62A-EC6A-5814E65AE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2A6B67-8DA4-9B79-6878-FF38D6CB2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4A32C7-9095-9F8D-DE11-9D4F15F72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EC8778-0359-9D6B-88F6-8E69C4048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F3ADA9-627B-2702-4C1B-F40092953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4347C7-3E1A-07E8-6F66-013E1CC75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819E7C-10B2-6850-90A2-E48CDC856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18FF8A-EFFA-D073-1238-F8938433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86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5478D-1729-6962-52E5-45112094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064DA4-29D9-9351-060D-B868130E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8EB177-AD6B-414A-A738-0519EBC74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104312-591C-1363-87BC-C875BFB0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10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CDB892-8138-4261-97F6-0C0A8570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C4D968-E089-F523-959E-7321C3574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606291-DF5B-2655-700E-BD487CD1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53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DFBEE-B5E2-B8BA-717B-93CF5545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24E37-92D5-67EC-8D61-8E1866710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00F67F-30D0-FB75-988A-69478D3F2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56398F-A6C8-C98E-FF8A-A0EF0BFE0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5D4990-AC8D-5E5C-8F8E-6757F4C5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D59D4E-84A0-2006-0DE8-84D39E62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44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F173B-1F00-A548-BD28-24723A8E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69B3A1-A27B-30A4-55E3-6E2E4AA0FF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BD5E4E-7474-4C9D-0764-00BC6EA2D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6C7437-580A-0630-817B-A174D9CC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90AFC4-0293-A69F-EF1F-4DFDAB8F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5A4918-586E-808A-E81B-A91FB4D78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26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DD77C-6E7F-641F-4778-F503ACDE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139DA5-2014-E379-810E-F564F41B9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E40F9E-62FD-9A25-8B89-363B61784A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BE28E6-F3C5-6FED-A8D6-AEC5D8707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3BBD45-30A0-E88C-3F59-05A1AE874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52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E0EEF0-9661-13FF-D0CF-0CB38D225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72" y="-38401"/>
            <a:ext cx="12305343" cy="6896401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54E83CB-8E96-1DC7-B1D7-275A02571E24}"/>
              </a:ext>
            </a:extLst>
          </p:cNvPr>
          <p:cNvGrpSpPr/>
          <p:nvPr/>
        </p:nvGrpSpPr>
        <p:grpSpPr>
          <a:xfrm>
            <a:off x="4842811" y="949939"/>
            <a:ext cx="4883577" cy="4762105"/>
            <a:chOff x="2679486" y="1561653"/>
            <a:chExt cx="4854625" cy="485462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356F829-1FB4-8517-6399-B87AF3DEF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9486" y="1561653"/>
              <a:ext cx="4854625" cy="485462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825C449-8D55-5C96-0824-EE801FFE9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2608191" flipH="1" flipV="1">
              <a:off x="4576070" y="2775042"/>
              <a:ext cx="1520630" cy="152063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E470CEB-E9C7-6B6F-311D-C0509A1BC743}"/>
              </a:ext>
            </a:extLst>
          </p:cNvPr>
          <p:cNvGrpSpPr/>
          <p:nvPr/>
        </p:nvGrpSpPr>
        <p:grpSpPr>
          <a:xfrm>
            <a:off x="5204374" y="1233861"/>
            <a:ext cx="4547310" cy="4547310"/>
            <a:chOff x="3115437" y="2055331"/>
            <a:chExt cx="4547310" cy="454731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FB61CDD-B3AE-4E2F-8B02-55C0C6062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5437" y="2055331"/>
              <a:ext cx="4547310" cy="454731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CA7933-65B0-0BBE-4D8C-6C30FA992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08185">
              <a:off x="4350223" y="2693777"/>
              <a:ext cx="2273226" cy="2273226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D48B4DA-E355-BA8B-7582-6B0C9A31DB17}"/>
              </a:ext>
            </a:extLst>
          </p:cNvPr>
          <p:cNvGrpSpPr/>
          <p:nvPr/>
        </p:nvGrpSpPr>
        <p:grpSpPr>
          <a:xfrm>
            <a:off x="4817515" y="804010"/>
            <a:ext cx="5007030" cy="5150312"/>
            <a:chOff x="2776527" y="1543994"/>
            <a:chExt cx="5248016" cy="5248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B6BE40E-36A6-C5ED-0B15-BAF307B97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76527" y="1543994"/>
              <a:ext cx="5248016" cy="524801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936C7F0-2EFF-1128-37DF-C4A41D93B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0311">
              <a:off x="4580661" y="2652334"/>
              <a:ext cx="2009075" cy="2115554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9DA02A-57C0-42CA-9CA7-4D20CEC3FA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" y="3330990"/>
            <a:ext cx="3318164" cy="33181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3B12CF-7CBF-98BC-7E9A-3794DEF54A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5" y="97989"/>
            <a:ext cx="1322648" cy="120072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BD2A375-20E9-384F-658A-5203CE35F949}"/>
              </a:ext>
            </a:extLst>
          </p:cNvPr>
          <p:cNvGrpSpPr/>
          <p:nvPr/>
        </p:nvGrpSpPr>
        <p:grpSpPr>
          <a:xfrm>
            <a:off x="5131513" y="1029846"/>
            <a:ext cx="4541241" cy="4698639"/>
            <a:chOff x="3405863" y="8490577"/>
            <a:chExt cx="4541241" cy="469863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9D7F63B-A3A4-8E55-3BE5-E04222B00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863" y="8490577"/>
              <a:ext cx="4541241" cy="4698639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мультфильм, графическая вставка, Фигурка животного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F7B0FC81-9AB4-788E-094C-1D3DE4749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0997">
              <a:off x="4556423" y="9277434"/>
              <a:ext cx="2240119" cy="2240119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42FC0A4-C33A-FED1-7FBE-4FBE60B6B156}"/>
              </a:ext>
            </a:extLst>
          </p:cNvPr>
          <p:cNvGrpSpPr/>
          <p:nvPr/>
        </p:nvGrpSpPr>
        <p:grpSpPr>
          <a:xfrm>
            <a:off x="4825825" y="857601"/>
            <a:ext cx="5007030" cy="4946778"/>
            <a:chOff x="2397064" y="1245264"/>
            <a:chExt cx="5544787" cy="554478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ED415BF-48C9-A888-81ED-59CF44C65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064" y="1245264"/>
              <a:ext cx="5544787" cy="554478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7052798-5AEF-48F3-91CC-15328C585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54367">
              <a:off x="4302958" y="2852490"/>
              <a:ext cx="2064637" cy="1548477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0E5E01E-DE4B-1B03-C899-D4B75362EB87}"/>
              </a:ext>
            </a:extLst>
          </p:cNvPr>
          <p:cNvGrpSpPr/>
          <p:nvPr/>
        </p:nvGrpSpPr>
        <p:grpSpPr>
          <a:xfrm>
            <a:off x="5233241" y="1006638"/>
            <a:ext cx="4313874" cy="4556769"/>
            <a:chOff x="10015090" y="5011998"/>
            <a:chExt cx="4313874" cy="455676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B3D21E74-EEB1-A550-190E-EADCB475A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15090" y="5011998"/>
              <a:ext cx="4313874" cy="4556769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940ECBF-14D8-3FC6-4E71-733DA6BFD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0348">
              <a:off x="11021862" y="5889838"/>
              <a:ext cx="2312862" cy="2312862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49F69AF-81E5-91F4-F0B6-DA2BADF18858}"/>
              </a:ext>
            </a:extLst>
          </p:cNvPr>
          <p:cNvGrpSpPr/>
          <p:nvPr/>
        </p:nvGrpSpPr>
        <p:grpSpPr>
          <a:xfrm>
            <a:off x="4857162" y="870686"/>
            <a:ext cx="4927736" cy="4620033"/>
            <a:chOff x="2736692" y="1399250"/>
            <a:chExt cx="5277438" cy="5293931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6A9C108-7594-DF3B-0E62-133222A8E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736692" y="1399250"/>
              <a:ext cx="5277438" cy="5293931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EFBFC400-7DA2-1576-1637-DE9D55806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94693">
              <a:off x="4662749" y="2455977"/>
              <a:ext cx="1955490" cy="195549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9C56C86-EE23-DE11-105D-EEDC24446A6F}"/>
              </a:ext>
            </a:extLst>
          </p:cNvPr>
          <p:cNvGrpSpPr/>
          <p:nvPr/>
        </p:nvGrpSpPr>
        <p:grpSpPr>
          <a:xfrm>
            <a:off x="5119820" y="1036548"/>
            <a:ext cx="4540715" cy="4446273"/>
            <a:chOff x="13099587" y="151830"/>
            <a:chExt cx="4540715" cy="4446273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CC2B12A7-BAFC-6695-D79C-823315F77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3099587" y="151830"/>
              <a:ext cx="4540715" cy="444627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строительство, мультфильм, замок, Мир Уолта Диснея&#10;&#10;Автоматически созданное описание">
              <a:extLst>
                <a:ext uri="{FF2B5EF4-FFF2-40B4-BE49-F238E27FC236}">
                  <a16:creationId xmlns:a16="http://schemas.microsoft.com/office/drawing/2014/main" id="{91EDD15C-90F5-A187-1CA7-B4EA116F0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0233">
              <a:off x="14326604" y="994525"/>
              <a:ext cx="1981468" cy="1981468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402D9165-8021-FF83-BD15-D95B169E3169}"/>
              </a:ext>
            </a:extLst>
          </p:cNvPr>
          <p:cNvGrpSpPr/>
          <p:nvPr/>
        </p:nvGrpSpPr>
        <p:grpSpPr>
          <a:xfrm>
            <a:off x="5171160" y="929199"/>
            <a:ext cx="4470871" cy="4854625"/>
            <a:chOff x="12153129" y="3775249"/>
            <a:chExt cx="4470871" cy="4854625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BDCD5B93-5ECE-AF77-D901-A07FC9A7D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53129" y="3775249"/>
              <a:ext cx="4470871" cy="4854625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46C096DB-9FC9-CE55-05AF-5E3FC2FFD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9261" y="4697304"/>
              <a:ext cx="2214149" cy="2214149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DF1CFD-CD29-3390-FA85-BB850783BD4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04" y="608967"/>
            <a:ext cx="5094596" cy="509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7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24792 0.316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158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26198 0.0057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5 L 0.23086 -0.27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-1356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01757 0.337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1692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5 L -0.19883 0.3159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1585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-0.1793 1.85185E-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4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03555 -0.2775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13819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-0.19193 -0.2597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-1294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0DB1F8-CFBA-4878-97AD-7D76B81A5450}"/>
</file>

<file path=customXml/itemProps2.xml><?xml version="1.0" encoding="utf-8"?>
<ds:datastoreItem xmlns:ds="http://schemas.openxmlformats.org/officeDocument/2006/customXml" ds:itemID="{CB68B504-6662-433E-9472-356A9B010096}"/>
</file>

<file path=customXml/itemProps3.xml><?xml version="1.0" encoding="utf-8"?>
<ds:datastoreItem xmlns:ds="http://schemas.openxmlformats.org/officeDocument/2006/customXml" ds:itemID="{B18F0316-161B-4EB8-BCAD-5CA047BEBFF1}"/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9</cp:revision>
  <dcterms:created xsi:type="dcterms:W3CDTF">2024-08-15T20:12:12Z</dcterms:created>
  <dcterms:modified xsi:type="dcterms:W3CDTF">2024-12-19T18:42:21Z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