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028574" y="244337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5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3" y="260738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1035" y="257025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681" y="256628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7116" y="255878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4" y="258572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44" y="255878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37" y="255918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42" y="25468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403" y="256744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84" y="253645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20" y="255163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42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6" y="253362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6293" y="253151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6FF629-F1DA-5B4E-9D94-4135BD6D9253}"/>
              </a:ext>
            </a:extLst>
          </p:cNvPr>
          <p:cNvSpPr txBox="1"/>
          <p:nvPr/>
        </p:nvSpPr>
        <p:spPr>
          <a:xfrm>
            <a:off x="850242" y="2421859"/>
            <a:ext cx="447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Сани возить </a:t>
            </a:r>
            <a:r>
              <a:rPr lang="ru-RU" sz="2400" dirty="0" err="1">
                <a:latin typeface="Comic Sans MS" panose="030F0702030302020204" pitchFamily="66" charset="0"/>
              </a:rPr>
              <a:t>він</a:t>
            </a:r>
            <a:r>
              <a:rPr lang="ru-RU" sz="2400" dirty="0">
                <a:latin typeface="Comic Sans MS" panose="030F0702030302020204" pitchFamily="66" charset="0"/>
              </a:rPr>
              <a:t> в мороз. А у спеку – возить </a:t>
            </a:r>
            <a:r>
              <a:rPr lang="ru-RU" sz="2400" dirty="0" err="1">
                <a:latin typeface="Comic Sans MS" panose="030F0702030302020204" pitchFamily="66" charset="0"/>
              </a:rPr>
              <a:t>віз</a:t>
            </a:r>
            <a:r>
              <a:rPr lang="ru-RU" sz="2400" dirty="0">
                <a:latin typeface="Comic Sans MS" panose="030F0702030302020204" pitchFamily="66" charset="0"/>
              </a:rPr>
              <a:t>. Любить </a:t>
            </a:r>
            <a:r>
              <a:rPr lang="ru-RU" sz="2400" dirty="0" err="1">
                <a:latin typeface="Comic Sans MS" panose="030F0702030302020204" pitchFamily="66" charset="0"/>
              </a:rPr>
              <a:t>сіно</a:t>
            </a:r>
            <a:r>
              <a:rPr lang="ru-RU" sz="2400" dirty="0">
                <a:latin typeface="Comic Sans MS" panose="030F0702030302020204" pitchFamily="66" charset="0"/>
              </a:rPr>
              <a:t> і траву. Ну і як </a:t>
            </a:r>
            <a:r>
              <a:rPr lang="ru-RU" sz="2400" dirty="0" err="1">
                <a:latin typeface="Comic Sans MS" panose="030F0702030302020204" pitchFamily="66" charset="0"/>
              </a:rPr>
              <a:t>його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звуть</a:t>
            </a:r>
            <a:r>
              <a:rPr lang="ru-RU" sz="2400" dirty="0">
                <a:latin typeface="Comic Sans MS" panose="030F0702030302020204" pitchFamily="66" charset="0"/>
              </a:rPr>
              <a:t>?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32064" y="945378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1650D2-17A7-B646-FA5F-5982C8FEC637}"/>
              </a:ext>
            </a:extLst>
          </p:cNvPr>
          <p:cNvSpPr txBox="1"/>
          <p:nvPr/>
        </p:nvSpPr>
        <p:spPr>
          <a:xfrm>
            <a:off x="864011" y="1844418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Як до рук </a:t>
            </a:r>
            <a:r>
              <a:rPr lang="ru-RU" sz="2800" dirty="0" err="1">
                <a:latin typeface="Comic Sans MS" panose="030F0702030302020204" pitchFamily="66" charset="0"/>
              </a:rPr>
              <a:t>її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візьмеш</a:t>
            </a:r>
            <a:r>
              <a:rPr lang="ru-RU" sz="2800" dirty="0">
                <a:latin typeface="Comic Sans MS" panose="030F0702030302020204" pitchFamily="66" charset="0"/>
              </a:rPr>
              <a:t>. І </a:t>
            </a:r>
            <a:r>
              <a:rPr lang="ru-RU" sz="2800" dirty="0" err="1">
                <a:latin typeface="Comic Sans MS" panose="030F0702030302020204" pitchFamily="66" charset="0"/>
              </a:rPr>
              <a:t>міхами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розведеш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Ще</a:t>
            </a:r>
            <a:r>
              <a:rPr lang="ru-RU" sz="2800" dirty="0">
                <a:latin typeface="Comic Sans MS" panose="030F0702030302020204" pitchFamily="66" charset="0"/>
              </a:rPr>
              <a:t> й </a:t>
            </a:r>
            <a:r>
              <a:rPr lang="ru-RU" sz="2800" dirty="0" err="1">
                <a:latin typeface="Comic Sans MS" panose="030F0702030302020204" pitchFamily="66" charset="0"/>
              </a:rPr>
              <a:t>натиснеш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ґудзики</a:t>
            </a:r>
            <a:r>
              <a:rPr lang="ru-RU" sz="2800" dirty="0">
                <a:latin typeface="Comic Sans MS" panose="030F0702030302020204" pitchFamily="66" charset="0"/>
              </a:rPr>
              <a:t> – </a:t>
            </a:r>
            <a:r>
              <a:rPr lang="ru-RU" sz="2800" dirty="0" err="1">
                <a:latin typeface="Comic Sans MS" panose="030F0702030302020204" pitchFamily="66" charset="0"/>
              </a:rPr>
              <a:t>злинуть</a:t>
            </a:r>
            <a:r>
              <a:rPr lang="ru-RU" sz="2800" dirty="0">
                <a:latin typeface="Comic Sans MS" panose="030F0702030302020204" pitchFamily="66" charset="0"/>
              </a:rPr>
              <a:t> звуки </a:t>
            </a:r>
            <a:r>
              <a:rPr lang="ru-RU" sz="2800" dirty="0" err="1">
                <a:latin typeface="Comic Sans MS" panose="030F0702030302020204" pitchFamily="66" charset="0"/>
              </a:rPr>
              <a:t>музики</a:t>
            </a:r>
            <a:r>
              <a:rPr lang="ru-RU" sz="2800" dirty="0">
                <a:latin typeface="Comic Sans MS" panose="030F0702030302020204" pitchFamily="66" charset="0"/>
              </a:rPr>
              <a:t>. Ось </a:t>
            </a:r>
            <a:r>
              <a:rPr lang="ru-RU" sz="2800" dirty="0" err="1">
                <a:latin typeface="Comic Sans MS" panose="030F0702030302020204" pitchFamily="66" charset="0"/>
              </a:rPr>
              <a:t>послухай</a:t>
            </a:r>
            <a:r>
              <a:rPr lang="ru-RU" sz="2800" dirty="0">
                <a:latin typeface="Comic Sans MS" panose="030F0702030302020204" pitchFamily="66" charset="0"/>
              </a:rPr>
              <a:t> трошки. </a:t>
            </a:r>
            <a:r>
              <a:rPr lang="ru-RU" sz="2800" dirty="0" err="1">
                <a:latin typeface="Comic Sans MS" panose="030F0702030302020204" pitchFamily="66" charset="0"/>
              </a:rPr>
              <a:t>Хто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співа</a:t>
            </a:r>
            <a:r>
              <a:rPr lang="ru-RU" sz="2800" dirty="0">
                <a:latin typeface="Comic Sans MS" panose="030F0702030302020204" pitchFamily="66" charset="0"/>
              </a:rPr>
              <a:t>?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889068" y="972548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AA12BD-21A1-6E5F-95CE-B3ABA006FA61}"/>
              </a:ext>
            </a:extLst>
          </p:cNvPr>
          <p:cNvSpPr txBox="1"/>
          <p:nvPr/>
        </p:nvSpPr>
        <p:spPr>
          <a:xfrm>
            <a:off x="545416" y="1857062"/>
            <a:ext cx="5149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Лиш</a:t>
            </a:r>
            <a:r>
              <a:rPr lang="ru-RU" sz="2800" dirty="0">
                <a:latin typeface="Comic Sans MS" panose="030F0702030302020204" pitchFamily="66" charset="0"/>
              </a:rPr>
              <a:t> нога та голова, </a:t>
            </a: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Ані</a:t>
            </a:r>
            <a:r>
              <a:rPr lang="ru-RU" sz="2800" dirty="0">
                <a:latin typeface="Comic Sans MS" panose="030F0702030302020204" pitchFamily="66" charset="0"/>
              </a:rPr>
              <a:t> рук, </a:t>
            </a:r>
            <a:r>
              <a:rPr lang="ru-RU" sz="2800" dirty="0" err="1">
                <a:latin typeface="Comic Sans MS" panose="030F0702030302020204" pitchFamily="66" charset="0"/>
              </a:rPr>
              <a:t>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ніг</a:t>
            </a:r>
            <a:r>
              <a:rPr lang="ru-RU" sz="2800" dirty="0">
                <a:latin typeface="Comic Sans MS" panose="030F0702030302020204" pitchFamily="66" charset="0"/>
              </a:rPr>
              <a:t> нема.</a:t>
            </a: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Щоб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нього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подивитись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Треба </a:t>
            </a:r>
            <a:r>
              <a:rPr lang="ru-RU" sz="2800" dirty="0" err="1">
                <a:latin typeface="Comic Sans MS" panose="030F0702030302020204" pitchFamily="66" charset="0"/>
              </a:rPr>
              <a:t>низько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уклонитись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930703" y="893273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B74459-67A0-35FE-0D24-55E4BA3945D2}"/>
              </a:ext>
            </a:extLst>
          </p:cNvPr>
          <p:cNvSpPr txBox="1"/>
          <p:nvPr/>
        </p:nvSpPr>
        <p:spPr>
          <a:xfrm>
            <a:off x="898024" y="2242789"/>
            <a:ext cx="447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Якщо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вгору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піднятись</a:t>
            </a:r>
            <a:r>
              <a:rPr lang="ru-RU" sz="2400" dirty="0">
                <a:latin typeface="Comic Sans MS" panose="030F0702030302020204" pitchFamily="66" charset="0"/>
              </a:rPr>
              <a:t> треба - без них не </a:t>
            </a:r>
            <a:r>
              <a:rPr lang="ru-RU" sz="2400" dirty="0" err="1">
                <a:latin typeface="Comic Sans MS" panose="030F0702030302020204" pitchFamily="66" charset="0"/>
              </a:rPr>
              <a:t>обійтись</a:t>
            </a:r>
            <a:r>
              <a:rPr lang="ru-RU" sz="2400" dirty="0">
                <a:latin typeface="Comic Sans MS" panose="030F0702030302020204" pitchFamily="66" charset="0"/>
              </a:rPr>
              <a:t>. Крок за кроком, </a:t>
            </a:r>
            <a:r>
              <a:rPr lang="ru-RU" sz="2400" dirty="0" err="1">
                <a:latin typeface="Comic Sans MS" panose="030F0702030302020204" pitchFamily="66" charset="0"/>
              </a:rPr>
              <a:t>обережно</a:t>
            </a:r>
            <a:r>
              <a:rPr lang="ru-RU" sz="2400" dirty="0">
                <a:latin typeface="Comic Sans MS" panose="030F0702030302020204" pitchFamily="66" charset="0"/>
              </a:rPr>
              <a:t>, ними </a:t>
            </a:r>
            <a:r>
              <a:rPr lang="ru-RU" sz="2400" dirty="0" err="1">
                <a:latin typeface="Comic Sans MS" panose="030F0702030302020204" pitchFamily="66" charset="0"/>
              </a:rPr>
              <a:t>піднімись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641923-4898-0E2B-7E88-F0AD5B017A6D}"/>
              </a:ext>
            </a:extLst>
          </p:cNvPr>
          <p:cNvGrpSpPr/>
          <p:nvPr/>
        </p:nvGrpSpPr>
        <p:grpSpPr>
          <a:xfrm>
            <a:off x="1560279" y="917102"/>
            <a:ext cx="3080091" cy="4325708"/>
            <a:chOff x="1594434" y="922800"/>
            <a:chExt cx="3080091" cy="432570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1D19FC7-CDF3-CCA6-EDBF-F5E678208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12515" t="3048" r="16029" b="6802"/>
            <a:stretch/>
          </p:blipFill>
          <p:spPr>
            <a:xfrm>
              <a:off x="1864535" y="922800"/>
              <a:ext cx="2474670" cy="236060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3B247FC-7477-6B3E-A84C-64971C70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34" y="3568459"/>
              <a:ext cx="3080091" cy="1680049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9" y="19503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A1475E-86FC-4452-B086-9884835D4431}"/>
</file>

<file path=customXml/itemProps2.xml><?xml version="1.0" encoding="utf-8"?>
<ds:datastoreItem xmlns:ds="http://schemas.openxmlformats.org/officeDocument/2006/customXml" ds:itemID="{DD49D91B-1FB9-4409-95E9-1ABA2F5CC695}"/>
</file>

<file path=customXml/itemProps3.xml><?xml version="1.0" encoding="utf-8"?>
<ds:datastoreItem xmlns:ds="http://schemas.openxmlformats.org/officeDocument/2006/customXml" ds:itemID="{218ABEFC-4999-4179-A049-C567CF1C9E01}"/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90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2024-12-27T11:11:58Z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