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76" y="3408783"/>
            <a:ext cx="3043645" cy="30436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