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1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6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9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5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0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7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2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2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4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49" y="0"/>
            <a:ext cx="12422949" cy="6858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81271" y="1298606"/>
            <a:ext cx="3982064" cy="37264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17297" y="1298606"/>
            <a:ext cx="3982064" cy="37264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5" y="1450930"/>
            <a:ext cx="3443750" cy="3443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31" y="1651339"/>
            <a:ext cx="3011129" cy="30111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47" y="2050804"/>
            <a:ext cx="2123769" cy="25200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6" y="1433307"/>
            <a:ext cx="3547051" cy="35470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117"/>
            <a:ext cx="4067770" cy="40677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71" y="1447631"/>
            <a:ext cx="2517628" cy="341854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0" y="1158356"/>
            <a:ext cx="3780079" cy="386933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72" y="1382158"/>
            <a:ext cx="3484658" cy="34846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0" y="1433929"/>
            <a:ext cx="3337202" cy="335265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40" y="1325830"/>
            <a:ext cx="3568850" cy="35688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44" y="1446990"/>
            <a:ext cx="3201632" cy="32016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7" y="1352834"/>
            <a:ext cx="3317331" cy="3122194"/>
          </a:xfrm>
          <a:prstGeom prst="rect">
            <a:avLst/>
          </a:prstGeom>
        </p:spPr>
      </p:pic>
      <p:pic>
        <p:nvPicPr>
          <p:cNvPr id="4" name="Picture 9" descr="Без назви-1">
            <a:extLst>
              <a:ext uri="{FF2B5EF4-FFF2-40B4-BE49-F238E27FC236}">
                <a16:creationId xmlns:a16="http://schemas.microsoft.com/office/drawing/2014/main" id="{1453E50B-0AB3-E93B-B421-B563D9FDEBE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06328" y="3234796"/>
            <a:ext cx="3348795" cy="3348795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878FF16-5FB6-AF0E-CDF5-047B2389837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39" y="958253"/>
            <a:ext cx="4059568" cy="405956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447A1BA2-ED51-7E70-40B7-B308BBE101E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1" y="1230923"/>
            <a:ext cx="3660429" cy="366042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рямоугольник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554C6C8B-966B-FE0B-623A-5D71391A379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293" y="1541614"/>
            <a:ext cx="3049421" cy="304942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ракушка, моллюски и ракообразные, двустворчатые&#10;&#10;Автоматически созданное описание">
            <a:extLst>
              <a:ext uri="{FF2B5EF4-FFF2-40B4-BE49-F238E27FC236}">
                <a16:creationId xmlns:a16="http://schemas.microsoft.com/office/drawing/2014/main" id="{8C8FFEF3-09EE-603A-0F99-CD085B5D6BE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6" y="1358625"/>
            <a:ext cx="3459706" cy="34597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43" y="926475"/>
            <a:ext cx="4480701" cy="456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2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4174D00-8093-41A4-8371-8324203BAFC0}"/>
</file>

<file path=customXml/itemProps2.xml><?xml version="1.0" encoding="utf-8"?>
<ds:datastoreItem xmlns:ds="http://schemas.openxmlformats.org/officeDocument/2006/customXml" ds:itemID="{9AC031FF-7E0B-4D2D-8ECE-BABDA658C69B}"/>
</file>

<file path=customXml/itemProps3.xml><?xml version="1.0" encoding="utf-8"?>
<ds:datastoreItem xmlns:ds="http://schemas.openxmlformats.org/officeDocument/2006/customXml" ds:itemID="{A24B5BAB-2CB6-4AD7-BFAC-AF376DB27653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6</cp:revision>
  <dcterms:created xsi:type="dcterms:W3CDTF">2024-04-24T08:35:11Z</dcterms:created>
  <dcterms:modified xsi:type="dcterms:W3CDTF">2024-12-19T11:03:58Z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