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8.png"/><Relationship Id="rId2" Type="http://schemas.openxmlformats.org/officeDocument/2006/relationships/image" Target="../media/image1.jpeg"/><Relationship Id="rId19" Type="http://schemas.openxmlformats.org/officeDocument/2006/relationships/tags" Target="../tags/tag2.xml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" b="8391"/>
          <a:stretch>
            <a:fillRect/>
          </a:stretch>
        </p:blipFill>
        <p:spPr>
          <a:xfrm>
            <a:off x="1191965" y="508003"/>
            <a:ext cx="1765808" cy="1492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15403" r="1405" b="10554"/>
          <a:stretch>
            <a:fillRect/>
          </a:stretch>
        </p:blipFill>
        <p:spPr>
          <a:xfrm flipH="1">
            <a:off x="2846801" y="643836"/>
            <a:ext cx="1715260" cy="13067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11147" r="5896" b="14779"/>
          <a:stretch>
            <a:fillRect/>
          </a:stretch>
        </p:blipFill>
        <p:spPr>
          <a:xfrm>
            <a:off x="5959137" y="554166"/>
            <a:ext cx="1715260" cy="13964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5686" y="508003"/>
            <a:ext cx="1626519" cy="1626519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497205" y="503333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9473"/>
          <a:stretch>
            <a:fillRect/>
          </a:stretch>
        </p:blipFill>
        <p:spPr>
          <a:xfrm>
            <a:off x="2559432" y="2718073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 b="22262"/>
          <a:stretch>
            <a:fillRect/>
          </a:stretch>
        </p:blipFill>
        <p:spPr>
          <a:xfrm>
            <a:off x="4035481" y="2877183"/>
            <a:ext cx="2073106" cy="1186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6014" r="7738" b="11176"/>
          <a:stretch>
            <a:fillRect/>
          </a:stretch>
        </p:blipFill>
        <p:spPr>
          <a:xfrm>
            <a:off x="6165520" y="2487941"/>
            <a:ext cx="1735352" cy="17001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" b="6132"/>
          <a:stretch>
            <a:fillRect/>
          </a:stretch>
        </p:blipFill>
        <p:spPr>
          <a:xfrm>
            <a:off x="7900872" y="2718073"/>
            <a:ext cx="1480510" cy="129893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4977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 b="10271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6904" r="6903" b="6904"/>
          <a:stretch>
            <a:fillRect/>
          </a:stretch>
        </p:blipFill>
        <p:spPr>
          <a:xfrm>
            <a:off x="4756897" y="4937715"/>
            <a:ext cx="1370227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 b="30146"/>
          <a:stretch>
            <a:fillRect/>
          </a:stretch>
        </p:blipFill>
        <p:spPr>
          <a:xfrm rot="21227162">
            <a:off x="6013413" y="4996972"/>
            <a:ext cx="2406293" cy="11495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17104" r="6033" b="12766"/>
          <a:stretch>
            <a:fillRect/>
          </a:stretch>
        </p:blipFill>
        <p:spPr>
          <a:xfrm>
            <a:off x="7915475" y="5022986"/>
            <a:ext cx="1414496" cy="112807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41" y="1498102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522460" y="2134235"/>
            <a:ext cx="2613025" cy="26130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427970" y="6438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5DF62D9-E283-4665-A404-9896948FE854}"/>
</file>

<file path=customXml/itemProps2.xml><?xml version="1.0" encoding="utf-8"?>
<ds:datastoreItem xmlns:ds="http://schemas.openxmlformats.org/officeDocument/2006/customXml" ds:itemID="{3F14F42D-67E5-4A9C-B72E-DB27401C3665}"/>
</file>

<file path=customXml/itemProps3.xml><?xml version="1.0" encoding="utf-8"?>
<ds:datastoreItem xmlns:ds="http://schemas.openxmlformats.org/officeDocument/2006/customXml" ds:itemID="{8EE13B9B-C566-4BAE-AEC9-5BE3C7C789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14</cp:revision>
  <dcterms:created xsi:type="dcterms:W3CDTF">2024-04-13T10:22:00Z</dcterms:created>
  <dcterms:modified xsi:type="dcterms:W3CDTF">2024-06-19T14:47:58Z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EA1E7AB8674B462795C393D4787E1CAA_12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