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</p:sldMasterIdLst>
  <p:sldIdLst>
    <p:sldId id="257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7A8716-D150-416B-F141-11C2A74171CC}" v="85" dt="2025-10-13T17:02:13.8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yta.marianna" userId="S::syta.marianna_gmail.com#ext#@slideedu.onmicrosoft.com::df3fcb8e-702e-40fc-ad48-093d0405acb5" providerId="AD" clId="Web-{EC7A8716-D150-416B-F141-11C2A74171CC}"/>
    <pc:docChg chg="modSld">
      <pc:chgData name="syta.marianna" userId="S::syta.marianna_gmail.com#ext#@slideedu.onmicrosoft.com::df3fcb8e-702e-40fc-ad48-093d0405acb5" providerId="AD" clId="Web-{EC7A8716-D150-416B-F141-11C2A74171CC}" dt="2025-10-13T17:02:13.826" v="83" actId="1076"/>
      <pc:docMkLst>
        <pc:docMk/>
      </pc:docMkLst>
      <pc:sldChg chg="modSp">
        <pc:chgData name="syta.marianna" userId="S::syta.marianna_gmail.com#ext#@slideedu.onmicrosoft.com::df3fcb8e-702e-40fc-ad48-093d0405acb5" providerId="AD" clId="Web-{EC7A8716-D150-416B-F141-11C2A74171CC}" dt="2025-10-13T17:02:13.826" v="83" actId="1076"/>
        <pc:sldMkLst>
          <pc:docMk/>
          <pc:sldMk cId="1576552185" sldId="257"/>
        </pc:sldMkLst>
        <pc:spChg chg="mod">
          <ac:chgData name="syta.marianna" userId="S::syta.marianna_gmail.com#ext#@slideedu.onmicrosoft.com::df3fcb8e-702e-40fc-ad48-093d0405acb5" providerId="AD" clId="Web-{EC7A8716-D150-416B-F141-11C2A74171CC}" dt="2025-10-13T16:58:08.660" v="20" actId="1076"/>
          <ac:spMkLst>
            <pc:docMk/>
            <pc:sldMk cId="1576552185" sldId="257"/>
            <ac:spMk id="25" creationId="{00000000-0000-0000-0000-000000000000}"/>
          </ac:spMkLst>
        </pc:spChg>
        <pc:picChg chg="mod">
          <ac:chgData name="syta.marianna" userId="S::syta.marianna_gmail.com#ext#@slideedu.onmicrosoft.com::df3fcb8e-702e-40fc-ad48-093d0405acb5" providerId="AD" clId="Web-{EC7A8716-D150-416B-F141-11C2A74171CC}" dt="2025-10-13T16:59:55.149" v="40" actId="1076"/>
          <ac:picMkLst>
            <pc:docMk/>
            <pc:sldMk cId="1576552185" sldId="257"/>
            <ac:picMk id="11" creationId="{00000000-0000-0000-0000-000000000000}"/>
          </ac:picMkLst>
        </pc:picChg>
        <pc:picChg chg="mod">
          <ac:chgData name="syta.marianna" userId="S::syta.marianna_gmail.com#ext#@slideedu.onmicrosoft.com::df3fcb8e-702e-40fc-ad48-093d0405acb5" providerId="AD" clId="Web-{EC7A8716-D150-416B-F141-11C2A74171CC}" dt="2025-10-13T17:01:08.621" v="64" actId="1076"/>
          <ac:picMkLst>
            <pc:docMk/>
            <pc:sldMk cId="1576552185" sldId="257"/>
            <ac:picMk id="14" creationId="{00000000-0000-0000-0000-000000000000}"/>
          </ac:picMkLst>
        </pc:picChg>
        <pc:picChg chg="mod">
          <ac:chgData name="syta.marianna" userId="S::syta.marianna_gmail.com#ext#@slideedu.onmicrosoft.com::df3fcb8e-702e-40fc-ad48-093d0405acb5" providerId="AD" clId="Web-{EC7A8716-D150-416B-F141-11C2A74171CC}" dt="2025-10-13T17:01:16.199" v="66" actId="1076"/>
          <ac:picMkLst>
            <pc:docMk/>
            <pc:sldMk cId="1576552185" sldId="257"/>
            <ac:picMk id="18" creationId="{00000000-0000-0000-0000-000000000000}"/>
          </ac:picMkLst>
        </pc:picChg>
        <pc:picChg chg="mod">
          <ac:chgData name="syta.marianna" userId="S::syta.marianna_gmail.com#ext#@slideedu.onmicrosoft.com::df3fcb8e-702e-40fc-ad48-093d0405acb5" providerId="AD" clId="Web-{EC7A8716-D150-416B-F141-11C2A74171CC}" dt="2025-10-13T17:01:34.450" v="72" actId="1076"/>
          <ac:picMkLst>
            <pc:docMk/>
            <pc:sldMk cId="1576552185" sldId="257"/>
            <ac:picMk id="21" creationId="{00000000-0000-0000-0000-000000000000}"/>
          </ac:picMkLst>
        </pc:picChg>
        <pc:picChg chg="mod">
          <ac:chgData name="syta.marianna" userId="S::syta.marianna_gmail.com#ext#@slideedu.onmicrosoft.com::df3fcb8e-702e-40fc-ad48-093d0405acb5" providerId="AD" clId="Web-{EC7A8716-D150-416B-F141-11C2A74171CC}" dt="2025-10-13T17:01:46.060" v="75" actId="1076"/>
          <ac:picMkLst>
            <pc:docMk/>
            <pc:sldMk cId="1576552185" sldId="257"/>
            <ac:picMk id="24" creationId="{00000000-0000-0000-0000-000000000000}"/>
          </ac:picMkLst>
        </pc:picChg>
        <pc:picChg chg="mod">
          <ac:chgData name="syta.marianna" userId="S::syta.marianna_gmail.com#ext#@slideedu.onmicrosoft.com::df3fcb8e-702e-40fc-ad48-093d0405acb5" providerId="AD" clId="Web-{EC7A8716-D150-416B-F141-11C2A74171CC}" dt="2025-10-13T17:01:25.184" v="69" actId="1076"/>
          <ac:picMkLst>
            <pc:docMk/>
            <pc:sldMk cId="1576552185" sldId="257"/>
            <ac:picMk id="27" creationId="{00000000-0000-0000-0000-000000000000}"/>
          </ac:picMkLst>
        </pc:picChg>
        <pc:picChg chg="mod">
          <ac:chgData name="syta.marianna" userId="S::syta.marianna_gmail.com#ext#@slideedu.onmicrosoft.com::df3fcb8e-702e-40fc-ad48-093d0405acb5" providerId="AD" clId="Web-{EC7A8716-D150-416B-F141-11C2A74171CC}" dt="2025-10-13T17:02:09.045" v="82" actId="1076"/>
          <ac:picMkLst>
            <pc:docMk/>
            <pc:sldMk cId="1576552185" sldId="257"/>
            <ac:picMk id="30" creationId="{00000000-0000-0000-0000-000000000000}"/>
          </ac:picMkLst>
        </pc:picChg>
        <pc:picChg chg="mod">
          <ac:chgData name="syta.marianna" userId="S::syta.marianna_gmail.com#ext#@slideedu.onmicrosoft.com::df3fcb8e-702e-40fc-ad48-093d0405acb5" providerId="AD" clId="Web-{EC7A8716-D150-416B-F141-11C2A74171CC}" dt="2025-10-13T17:02:00.357" v="79" actId="1076"/>
          <ac:picMkLst>
            <pc:docMk/>
            <pc:sldMk cId="1576552185" sldId="257"/>
            <ac:picMk id="34" creationId="{00000000-0000-0000-0000-000000000000}"/>
          </ac:picMkLst>
        </pc:picChg>
        <pc:picChg chg="mod">
          <ac:chgData name="syta.marianna" userId="S::syta.marianna_gmail.com#ext#@slideedu.onmicrosoft.com::df3fcb8e-702e-40fc-ad48-093d0405acb5" providerId="AD" clId="Web-{EC7A8716-D150-416B-F141-11C2A74171CC}" dt="2025-10-13T17:02:13.826" v="83" actId="1076"/>
          <ac:picMkLst>
            <pc:docMk/>
            <pc:sldMk cId="1576552185" sldId="257"/>
            <ac:picMk id="43" creationId="{A7C4FA7E-C63F-4442-8FC0-EB4EF41309BC}"/>
          </ac:picMkLst>
        </pc:picChg>
        <pc:picChg chg="mod">
          <ac:chgData name="syta.marianna" userId="S::syta.marianna_gmail.com#ext#@slideedu.onmicrosoft.com::df3fcb8e-702e-40fc-ad48-093d0405acb5" providerId="AD" clId="Web-{EC7A8716-D150-416B-F141-11C2A74171CC}" dt="2025-10-13T16:58:58.413" v="28" actId="1076"/>
          <ac:picMkLst>
            <pc:docMk/>
            <pc:sldMk cId="1576552185" sldId="257"/>
            <ac:picMk id="1026" creationId="{00000000-0000-0000-0000-000000000000}"/>
          </ac:picMkLst>
        </pc:picChg>
        <pc:picChg chg="mod">
          <ac:chgData name="syta.marianna" userId="S::syta.marianna_gmail.com#ext#@slideedu.onmicrosoft.com::df3fcb8e-702e-40fc-ad48-093d0405acb5" providerId="AD" clId="Web-{EC7A8716-D150-416B-F141-11C2A74171CC}" dt="2025-10-13T16:59:58.212" v="41" actId="1076"/>
          <ac:picMkLst>
            <pc:docMk/>
            <pc:sldMk cId="1576552185" sldId="257"/>
            <ac:picMk id="1027" creationId="{00000000-0000-0000-0000-000000000000}"/>
          </ac:picMkLst>
        </pc:picChg>
        <pc:picChg chg="mod">
          <ac:chgData name="syta.marianna" userId="S::syta.marianna_gmail.com#ext#@slideedu.onmicrosoft.com::df3fcb8e-702e-40fc-ad48-093d0405acb5" providerId="AD" clId="Web-{EC7A8716-D150-416B-F141-11C2A74171CC}" dt="2025-10-13T17:00:40.885" v="52" actId="1076"/>
          <ac:picMkLst>
            <pc:docMk/>
            <pc:sldMk cId="1576552185" sldId="257"/>
            <ac:picMk id="1029" creationId="{00000000-0000-0000-0000-000000000000}"/>
          </ac:picMkLst>
        </pc:picChg>
        <pc:picChg chg="mod">
          <ac:chgData name="syta.marianna" userId="S::syta.marianna_gmail.com#ext#@slideedu.onmicrosoft.com::df3fcb8e-702e-40fc-ad48-093d0405acb5" providerId="AD" clId="Web-{EC7A8716-D150-416B-F141-11C2A74171CC}" dt="2025-10-13T16:59:14.413" v="34" actId="1076"/>
          <ac:picMkLst>
            <pc:docMk/>
            <pc:sldMk cId="1576552185" sldId="257"/>
            <ac:picMk id="1030" creationId="{00000000-0000-0000-0000-000000000000}"/>
          </ac:picMkLst>
        </pc:picChg>
        <pc:picChg chg="mod">
          <ac:chgData name="syta.marianna" userId="S::syta.marianna_gmail.com#ext#@slideedu.onmicrosoft.com::df3fcb8e-702e-40fc-ad48-093d0405acb5" providerId="AD" clId="Web-{EC7A8716-D150-416B-F141-11C2A74171CC}" dt="2025-10-13T17:01:38.044" v="73" actId="1076"/>
          <ac:picMkLst>
            <pc:docMk/>
            <pc:sldMk cId="1576552185" sldId="257"/>
            <ac:picMk id="1031" creationId="{00000000-0000-0000-0000-000000000000}"/>
          </ac:picMkLst>
        </pc:picChg>
        <pc:picChg chg="mod">
          <ac:chgData name="syta.marianna" userId="S::syta.marianna_gmail.com#ext#@slideedu.onmicrosoft.com::df3fcb8e-702e-40fc-ad48-093d0405acb5" providerId="AD" clId="Web-{EC7A8716-D150-416B-F141-11C2A74171CC}" dt="2025-10-13T17:01:42.794" v="74" actId="1076"/>
          <ac:picMkLst>
            <pc:docMk/>
            <pc:sldMk cId="1576552185" sldId="257"/>
            <ac:picMk id="1032" creationId="{00000000-0000-0000-0000-000000000000}"/>
          </ac:picMkLst>
        </pc:picChg>
        <pc:picChg chg="mod">
          <ac:chgData name="syta.marianna" userId="S::syta.marianna_gmail.com#ext#@slideedu.onmicrosoft.com::df3fcb8e-702e-40fc-ad48-093d0405acb5" providerId="AD" clId="Web-{EC7A8716-D150-416B-F141-11C2A74171CC}" dt="2025-10-13T17:01:28.543" v="70" actId="1076"/>
          <ac:picMkLst>
            <pc:docMk/>
            <pc:sldMk cId="1576552185" sldId="257"/>
            <ac:picMk id="1033" creationId="{00000000-0000-0000-0000-000000000000}"/>
          </ac:picMkLst>
        </pc:picChg>
        <pc:picChg chg="mod">
          <ac:chgData name="syta.marianna" userId="S::syta.marianna_gmail.com#ext#@slideedu.onmicrosoft.com::df3fcb8e-702e-40fc-ad48-093d0405acb5" providerId="AD" clId="Web-{EC7A8716-D150-416B-F141-11C2A74171CC}" dt="2025-10-13T17:01:53.450" v="77" actId="1076"/>
          <ac:picMkLst>
            <pc:docMk/>
            <pc:sldMk cId="1576552185" sldId="257"/>
            <ac:picMk id="1034" creationId="{00000000-0000-0000-0000-000000000000}"/>
          </ac:picMkLst>
        </pc:picChg>
        <pc:picChg chg="mod">
          <ac:chgData name="syta.marianna" userId="S::syta.marianna_gmail.com#ext#@slideedu.onmicrosoft.com::df3fcb8e-702e-40fc-ad48-093d0405acb5" providerId="AD" clId="Web-{EC7A8716-D150-416B-F141-11C2A74171CC}" dt="2025-10-13T17:02:03.544" v="80" actId="1076"/>
          <ac:picMkLst>
            <pc:docMk/>
            <pc:sldMk cId="1576552185" sldId="257"/>
            <ac:picMk id="1035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400604-D0CC-41FB-844D-BEAD6DBA9E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0FFAA1D-8947-4CD2-AF39-ED81952486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2F93AB-6412-4B0F-92D2-45067400C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6393DA-4964-4D97-B354-64AA0718E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B09DC7-2406-43AD-BE81-847B34A7F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343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89B0F0-DEDF-4BE4-A280-1A27E846A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FDF1D2C-FF56-47DB-8959-B5E591AA3D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8C5A99-6C31-4572-B718-23157AFAA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FDBD0C-D97B-49D8-93EC-196223C28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F59113-F7F1-4563-83CA-3C40DB0DA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182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81C23FB-5305-4987-8B5C-5ED9FBC0DB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523F424-5AB2-4763-A88A-81DCC0A469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2F9891-6615-4123-A83A-CB659B7AB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0ABBE4-A208-4368-B3C6-F4BB4624A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C8FA45-5372-4D3C-8DAD-40CE9DC5D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09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0E7646-AFA7-4F33-A9F3-B4301D424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4A644C-0145-4A3E-B7E5-87752F016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5063D4-180D-4063-AABA-8481324CA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516B21-3474-451F-A96F-0594CF6F5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88A986-C380-413D-8A17-C34442D9D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752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BD95FE-2A69-421B-9BA7-D88150E2C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6B954A-716B-481C-A48B-E2796BF35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4E3EDE-6AB4-4FC2-813A-E2A67BB6C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2904C0-1378-48D4-947D-7DB8F8FD4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8DE9F3-AE9C-4897-A542-2C320E806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495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92D14E-7759-4EBE-BECB-D4464669F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E6112E-561E-4AB2-9140-088E9317A3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4D9206-3172-46AE-8C9C-43C6F4248C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E78907-EFE4-4628-8073-63797BDC5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5E846D-937F-4C01-BBE7-D7AE9E12E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69EAE84-0461-4F77-93BA-2D349A0FC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040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A52D53-7A71-4772-99B0-151AB7A77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34C080-D6BB-44BC-8697-A0CC3CD0A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DFC5A4-4604-4478-B8A1-2D496424A4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7F9152F-4D6D-4999-AE87-E98BE27460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E3FF9DE-669C-405D-B9D5-4589D2FBC3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581A822-EAAE-4A5F-BE1C-42627BD34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0EA4E33-D0C6-4E7C-BC56-98808C9D1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55A7ED7-F0E3-414C-8E31-2C55930FC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273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2B7628-2541-4E93-9F16-875354267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AB1C334-5B44-43A1-8ED6-C3A3A9A6E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B0B7599-A1CF-42F7-9D51-85C1E7186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CADD63C-F0C2-47B0-9193-172B0C264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412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7AA656C-0332-48AA-8108-130BC3902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524FC5A-3A06-45FE-8E1C-4934635D4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B70D1E-C9FC-4C00-81A4-881102CB3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5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1FCB60-D36F-4746-B3CA-CEBF53935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F39CC6-F6B3-46EF-ACEF-709A9E856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E50D852-2A92-4C99-A2FB-9FD42C595B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5D91D4-5822-4457-97CB-7B2303A66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FB14DD-6CB2-4B2A-9242-741E1BD38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1ED2F0-69C2-414A-9CF5-3BB939A2B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477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DD4F1A-6F92-4A0E-AE83-8046FB2D6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AF3FD61-2B90-40C1-8017-C2103EB9D4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5F4C827-2915-4B1A-8552-8D9DA19F75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0BB46A-03F2-4B6B-B786-818CBB955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84AE-F5EE-4DD9-BF97-E52F7D641DB9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DA12219-4768-422A-BE68-756E977C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90A49CE-683B-4ACF-8FDF-6332D1125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299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DFE2BD-8E3E-4D81-9ADB-D2EE50666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71A158A-9A05-419E-8FB2-37F4B7D2F2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7B4BD8-1A06-4C20-83C6-500B4D1BC4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A84AE-F5EE-4DD9-BF97-E52F7D641DB9}" type="datetimeFigureOut">
              <a:rPr lang="ru-RU" smtClean="0"/>
              <a:t>13.10.2025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49E44B-4AAB-466D-B5D4-1DB24C158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0E58A8-E454-471B-9A50-8B8D0AAE7B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B7677-D02B-4E17-AAE0-BC3C07C5D0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2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172E673-F518-4E35-8319-9D9558DB7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F6CF32-A89C-44D9-B00E-8CFE681DA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205" y="4070054"/>
            <a:ext cx="1701245" cy="170124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FF0017E-6D28-4CD7-BBB4-E2879D684D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438" y="4608864"/>
            <a:ext cx="1683554" cy="168355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A0A066C-8FFB-44B2-9720-D6DFF8B4D5CC}"/>
              </a:ext>
            </a:extLst>
          </p:cNvPr>
          <p:cNvSpPr/>
          <p:nvPr/>
        </p:nvSpPr>
        <p:spPr>
          <a:xfrm>
            <a:off x="4081151" y="729342"/>
            <a:ext cx="2859287" cy="2046515"/>
          </a:xfrm>
          <a:prstGeom prst="roundRect">
            <a:avLst/>
          </a:prstGeom>
          <a:solidFill>
            <a:schemeClr val="bg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176055" y="400360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5439822" y="1455556"/>
            <a:ext cx="238070" cy="25355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72177" y="1183743"/>
            <a:ext cx="1261100" cy="126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176539" y="400360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вал 8"/>
          <p:cNvSpPr/>
          <p:nvPr/>
        </p:nvSpPr>
        <p:spPr>
          <a:xfrm>
            <a:off x="5319299" y="1709110"/>
            <a:ext cx="218260" cy="21726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6" name="Picture 2" descr="Изображение выглядит как фрукт, еда&#10;&#10;Содержимое, созданное искусственным интеллектом, может быть неверным."/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5007399" y="1198592"/>
            <a:ext cx="1154057" cy="115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144730" y="390132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вал 11"/>
          <p:cNvSpPr/>
          <p:nvPr/>
        </p:nvSpPr>
        <p:spPr>
          <a:xfrm>
            <a:off x="5558856" y="1375804"/>
            <a:ext cx="249374" cy="256585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07517" y="1204086"/>
            <a:ext cx="1222561" cy="122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144730" y="396361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вал 14"/>
          <p:cNvSpPr/>
          <p:nvPr/>
        </p:nvSpPr>
        <p:spPr>
          <a:xfrm>
            <a:off x="5521607" y="1567630"/>
            <a:ext cx="275319" cy="20296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42901" y="1145769"/>
            <a:ext cx="1275591" cy="121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145998" y="385455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Овал 18"/>
          <p:cNvSpPr/>
          <p:nvPr/>
        </p:nvSpPr>
        <p:spPr>
          <a:xfrm>
            <a:off x="5607637" y="1616558"/>
            <a:ext cx="210150" cy="20778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91760" y="1040752"/>
            <a:ext cx="1483842" cy="148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130732" y="384707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Овал 21"/>
          <p:cNvSpPr/>
          <p:nvPr/>
        </p:nvSpPr>
        <p:spPr>
          <a:xfrm>
            <a:off x="5461464" y="1471792"/>
            <a:ext cx="238070" cy="190929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20713" y="1113317"/>
            <a:ext cx="1279529" cy="127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160712" y="414497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Овал 24"/>
          <p:cNvSpPr/>
          <p:nvPr/>
        </p:nvSpPr>
        <p:spPr>
          <a:xfrm>
            <a:off x="5477601" y="1548342"/>
            <a:ext cx="307393" cy="23080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84197" y="1010728"/>
            <a:ext cx="1636605" cy="163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161415" y="372635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Овал 27"/>
          <p:cNvSpPr/>
          <p:nvPr/>
        </p:nvSpPr>
        <p:spPr>
          <a:xfrm>
            <a:off x="5539359" y="1515649"/>
            <a:ext cx="284811" cy="272220"/>
          </a:xfrm>
          <a:prstGeom prst="ellipse">
            <a:avLst/>
          </a:prstGeom>
          <a:solidFill>
            <a:schemeClr val="bg1">
              <a:alpha val="8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53385" y="1174898"/>
            <a:ext cx="1154057" cy="115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181175" y="374789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Овал 30"/>
          <p:cNvSpPr/>
          <p:nvPr/>
        </p:nvSpPr>
        <p:spPr>
          <a:xfrm>
            <a:off x="5557483" y="1644772"/>
            <a:ext cx="212623" cy="217290"/>
          </a:xfrm>
          <a:prstGeom prst="ellipse">
            <a:avLst/>
          </a:prstGeom>
          <a:solidFill>
            <a:srgbClr val="FFC000">
              <a:alpha val="9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74368" y="1070882"/>
            <a:ext cx="1386788" cy="138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54484">
            <a:off x="4145998" y="391007"/>
            <a:ext cx="2758519" cy="2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Овал 34"/>
          <p:cNvSpPr/>
          <p:nvPr/>
        </p:nvSpPr>
        <p:spPr>
          <a:xfrm>
            <a:off x="5485272" y="1507751"/>
            <a:ext cx="242162" cy="194600"/>
          </a:xfrm>
          <a:prstGeom prst="ellipse">
            <a:avLst/>
          </a:prstGeom>
          <a:solidFill>
            <a:srgbClr val="FFC000">
              <a:alpha val="6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29533" y="1184695"/>
            <a:ext cx="1251216" cy="125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A8096AD-650E-4E7B-9B91-82EC7AF51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43525"/>
            <a:ext cx="1766888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A7C4FA7E-C63F-4442-8FC0-EB4EF4130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985" y="664247"/>
            <a:ext cx="2261323" cy="2261323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Рисунок 14">
            <a:extLst>
              <a:ext uri="{FF2B5EF4-FFF2-40B4-BE49-F238E27FC236}">
                <a16:creationId xmlns:a16="http://schemas.microsoft.com/office/drawing/2014/main" id="{C017B95F-AE15-48A7-883F-778F85E22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0849" y="3046887"/>
            <a:ext cx="3245530" cy="3245531"/>
          </a:xfrm>
          <a:prstGeom prst="rect">
            <a:avLst/>
          </a:prstGeom>
          <a:noFill/>
          <a:ln>
            <a:noFill/>
          </a:ln>
          <a:effectLst>
            <a:glow rad="762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57655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7.40741E-7 L -0.10703 0.5849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2" y="2923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-0.10664 0.5391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9" y="2694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33333E-6 L -0.11016 0.5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8" y="2854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0.02865 0.6458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2" y="3229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3.7037E-6 L 0.0168 0.6361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31806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51 -0.01342 L 0.01758 0.6481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3307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-0.16927 0.53982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4" y="26991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-0.17136 0.59977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68" y="29977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16315 0.57939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28958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8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0.08112 0.60648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9" y="30324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96296E-6 L 0.08477 0.62685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" y="31343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44444E-6 L 0.07644 0.63379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5" y="3169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5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56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7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9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"/>
                            </p:stCondLst>
                            <p:childTnLst>
                              <p:par>
                                <p:cTn id="1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14388 0.61342 " pathEditMode="relative" rAng="0" ptsTypes="AA">
                                      <p:cBhvr>
                                        <p:cTn id="19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1" y="30671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44444E-6 L -0.16315 0.62477 " pathEditMode="relative" rAng="0" ptsTypes="AA">
                                      <p:cBhvr>
                                        <p:cTn id="19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31227"/>
                                    </p:animMotion>
                                  </p:childTnLst>
                                </p:cTn>
                              </p:par>
                              <p:par>
                                <p:cTn id="1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0.16315 0.61366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4" y="30671"/>
                                    </p:animMotion>
                                  </p:childTnLst>
                                </p:cTn>
                              </p:par>
                              <p:par>
                                <p:cTn id="1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8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0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0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0.12161 0.64097 " pathEditMode="relative" rAng="0" ptsTypes="AA">
                                      <p:cBhvr>
                                        <p:cTn id="2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1" y="32037"/>
                                    </p:animMotion>
                                  </p:childTnLst>
                                </p:cTn>
                              </p:par>
                              <p:par>
                                <p:cTn id="23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22222E-6 L 0.12292 0.66574 " pathEditMode="relative" rAng="0" ptsTypes="AA">
                                      <p:cBhvr>
                                        <p:cTn id="2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33287"/>
                                    </p:animMotion>
                                  </p:childTnLst>
                                </p:cTn>
                              </p:par>
                              <p:par>
                                <p:cTn id="2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3.7037E-6 L 0.1168 0.6574 " pathEditMode="relative" rAng="0" ptsTypes="AA">
                                      <p:cBhvr>
                                        <p:cTn id="235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32870"/>
                                    </p:animMotion>
                                  </p:childTnLst>
                                </p:cTn>
                              </p:par>
                              <p:par>
                                <p:cTn id="2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7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3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9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1" dur="2000" fill="hold"/>
                                        <p:tgtEl>
                                          <p:spTgt spid="10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000"/>
                            </p:stCondLst>
                            <p:childTnLst>
                              <p:par>
                                <p:cTn id="2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5.55112E-17 L -0.06315 0.54375 " pathEditMode="relative" rAng="0" ptsTypes="AA">
                                      <p:cBhvr>
                                        <p:cTn id="27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27176"/>
                                    </p:animMotion>
                                  </p:childTnLst>
                                </p:cTn>
                              </p:par>
                              <p:par>
                                <p:cTn id="27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48148E-6 L -0.06979 0.55324 " pathEditMode="relative" rAng="0" ptsTypes="AA">
                                      <p:cBhvr>
                                        <p:cTn id="27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27662"/>
                                    </p:animMotion>
                                  </p:childTnLst>
                                </p:cTn>
                              </p:par>
                              <p:par>
                                <p:cTn id="2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-0.0737 0.57824 " pathEditMode="relative" rAng="0" ptsTypes="AA">
                                      <p:cBhvr>
                                        <p:cTn id="27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5" y="28912"/>
                                    </p:animMotion>
                                  </p:childTnLst>
                                </p:cTn>
                              </p:par>
                              <p:par>
                                <p:cTn id="2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8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79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0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2" dur="20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2000"/>
                            </p:stCondLst>
                            <p:childTnLst>
                              <p:par>
                                <p:cTn id="2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0.07005 0.66157 " pathEditMode="relative" rAng="0" ptsTypes="AA">
                                      <p:cBhvr>
                                        <p:cTn id="3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33079"/>
                                    </p:animMotion>
                                  </p:childTnLst>
                                </p:cTn>
                              </p:par>
                              <p:par>
                                <p:cTn id="31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6263 0.67847 " pathEditMode="relative" rAng="0" ptsTypes="AA">
                                      <p:cBhvr>
                                        <p:cTn id="31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33912"/>
                                    </p:animMotion>
                                  </p:childTnLst>
                                </p:cTn>
                              </p:par>
                              <p:par>
                                <p:cTn id="3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111E-6 L 0.06524 0.6787 " pathEditMode="relative" rAng="0" ptsTypes="AA">
                                      <p:cBhvr>
                                        <p:cTn id="317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5" y="33935"/>
                                    </p:animMotion>
                                  </p:childTnLst>
                                </p:cTn>
                              </p:par>
                              <p:par>
                                <p:cTn id="3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9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20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1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3" dur="2000" fill="hold"/>
                                        <p:tgtEl>
                                          <p:spTgt spid="103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2000"/>
                            </p:stCondLst>
                            <p:childTnLst>
                              <p:par>
                                <p:cTn id="3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7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0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7.40741E-7 L -0.19297 0.60232 " pathEditMode="relative" rAng="0" ptsTypes="AA">
                                      <p:cBhvr>
                                        <p:cTn id="35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8" y="30116"/>
                                    </p:animMotion>
                                  </p:childTnLst>
                                </p:cTn>
                              </p:par>
                              <p:par>
                                <p:cTn id="3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19687 0.59259 " pathEditMode="relative" rAng="0" ptsTypes="AA">
                                      <p:cBhvr>
                                        <p:cTn id="35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44" y="29630"/>
                                    </p:animMotion>
                                  </p:childTnLst>
                                </p:cTn>
                              </p:par>
                              <p:par>
                                <p:cTn id="3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-0.19792 0.6 " pathEditMode="relative" rAng="0" ptsTypes="AA">
                                      <p:cBhvr>
                                        <p:cTn id="358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96" y="30000"/>
                                    </p:animMotion>
                                  </p:childTnLst>
                                </p:cTn>
                              </p:par>
                              <p:par>
                                <p:cTn id="3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0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61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2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4" dur="2000" fill="hold"/>
                                        <p:tgtEl>
                                          <p:spTgt spid="103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8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1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0.14883 0.68658 " pathEditMode="relative" rAng="0" ptsTypes="AA">
                                      <p:cBhvr>
                                        <p:cTn id="39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35" y="34329"/>
                                    </p:animMotion>
                                  </p:childTnLst>
                                </p:cTn>
                              </p:par>
                              <p:par>
                                <p:cTn id="39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0.14687 0.69653 " pathEditMode="relative" rAng="0" ptsTypes="AA">
                                      <p:cBhvr>
                                        <p:cTn id="39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4" y="34815"/>
                                    </p:animMotion>
                                  </p:childTnLst>
                                </p:cTn>
                              </p:par>
                              <p:par>
                                <p:cTn id="3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0.14532 0.67523 " pathEditMode="relative" rAng="0" ptsTypes="AA">
                                      <p:cBhvr>
                                        <p:cTn id="399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66" y="33750"/>
                                    </p:animMotion>
                                  </p:childTnLst>
                                </p:cTn>
                              </p:par>
                              <p:par>
                                <p:cTn id="40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1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0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3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4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5" dur="2000" fill="hold"/>
                                        <p:tgtEl>
                                          <p:spTgt spid="10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2000"/>
                            </p:stCondLst>
                            <p:childTnLst>
                              <p:par>
                                <p:cTn id="4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6" grpId="3" animBg="1"/>
      <p:bldP spid="9" grpId="0" animBg="1"/>
      <p:bldP spid="9" grpId="1" animBg="1"/>
      <p:bldP spid="9" grpId="2" animBg="1"/>
      <p:bldP spid="9" grpId="3" animBg="1"/>
      <p:bldP spid="12" grpId="0" animBg="1"/>
      <p:bldP spid="12" grpId="1" animBg="1"/>
      <p:bldP spid="12" grpId="2" animBg="1"/>
      <p:bldP spid="12" grpId="3" animBg="1"/>
      <p:bldP spid="15" grpId="0" animBg="1"/>
      <p:bldP spid="15" grpId="1" animBg="1"/>
      <p:bldP spid="15" grpId="2" animBg="1"/>
      <p:bldP spid="15" grpId="3" animBg="1"/>
      <p:bldP spid="19" grpId="0" animBg="1"/>
      <p:bldP spid="19" grpId="1" animBg="1"/>
      <p:bldP spid="19" grpId="2" animBg="1"/>
      <p:bldP spid="19" grpId="3" animBg="1"/>
      <p:bldP spid="22" grpId="0" animBg="1"/>
      <p:bldP spid="22" grpId="1" animBg="1"/>
      <p:bldP spid="22" grpId="2" animBg="1"/>
      <p:bldP spid="22" grpId="3" animBg="1"/>
      <p:bldP spid="25" grpId="0" animBg="1"/>
      <p:bldP spid="25" grpId="1" animBg="1"/>
      <p:bldP spid="25" grpId="2" animBg="1"/>
      <p:bldP spid="25" grpId="3" animBg="1"/>
      <p:bldP spid="28" grpId="0" animBg="1"/>
      <p:bldP spid="28" grpId="1" animBg="1"/>
      <p:bldP spid="28" grpId="2" animBg="1"/>
      <p:bldP spid="28" grpId="3" animBg="1"/>
      <p:bldP spid="31" grpId="0" animBg="1"/>
      <p:bldP spid="31" grpId="1" animBg="1"/>
      <p:bldP spid="31" grpId="2" animBg="1"/>
      <p:bldP spid="31" grpId="3" animBg="1"/>
      <p:bldP spid="35" grpId="0" animBg="1"/>
      <p:bldP spid="35" grpId="1" animBg="1"/>
      <p:bldP spid="35" grpId="2" animBg="1"/>
      <p:bldP spid="35" grpId="3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d9d7af0c92768c36a5732f5c822274ec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c67fde2562997e4ad3a2fde937917175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A3496C7-10F3-4B97-A9EA-5B2E769822C5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6F0EBCC7-BF83-4E09-AE1D-0699B036E35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94F80CB-3049-4579-A499-E3BD990CDF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2" baseType="lpstr"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47</cp:revision>
  <dcterms:created xsi:type="dcterms:W3CDTF">2024-07-31T12:30:34Z</dcterms:created>
  <dcterms:modified xsi:type="dcterms:W3CDTF">2025-10-13T17:02:14Z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