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160905"/>
            <a:ext cx="2675255" cy="267525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