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4D397-4F9D-42CA-A7F1-10C3A326B9D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A4C7E-4131-45DB-9F6C-F78D27C2706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90608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4C7E-4131-45DB-9F6C-F78D27C2706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05536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217311" cy="6858000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447675" y="419100"/>
            <a:ext cx="8372475" cy="6000750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9" t="3705" r="24948" b="3705"/>
          <a:stretch>
            <a:fillRect/>
          </a:stretch>
        </p:blipFill>
        <p:spPr>
          <a:xfrm>
            <a:off x="2125507" y="828675"/>
            <a:ext cx="2284568" cy="47339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4" t="2885" r="27464" b="3514"/>
          <a:stretch>
            <a:fillRect/>
          </a:stretch>
        </p:blipFill>
        <p:spPr>
          <a:xfrm>
            <a:off x="4819650" y="723899"/>
            <a:ext cx="2220502" cy="48387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7675" y="6018253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Світлана</a:t>
            </a:r>
            <a:r>
              <a:rPr lang="ru-RU" dirty="0"/>
              <a:t> та Саша – брат і сестра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8000" y="6005492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Світлана</a:t>
            </a:r>
            <a:r>
              <a:rPr lang="ru-RU" dirty="0"/>
              <a:t> та Саша в </a:t>
            </a:r>
            <a:r>
              <a:rPr lang="ru-RU" dirty="0" err="1"/>
              <a:t>суботу</a:t>
            </a:r>
            <a:r>
              <a:rPr lang="ru-RU" dirty="0"/>
              <a:t> </a:t>
            </a:r>
            <a:r>
              <a:rPr lang="ru-RU" dirty="0" err="1"/>
              <a:t>пішли</a:t>
            </a:r>
            <a:r>
              <a:rPr lang="ru-RU" dirty="0"/>
              <a:t> до </a:t>
            </a:r>
            <a:r>
              <a:rPr lang="ru-RU" dirty="0" err="1"/>
              <a:t>лісу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669" y="1847026"/>
            <a:ext cx="2689306" cy="30589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81" y="1079459"/>
            <a:ext cx="4222831" cy="4222831"/>
          </a:xfrm>
          <a:prstGeom prst="rect">
            <a:avLst/>
          </a:prstGeom>
        </p:spPr>
      </p:pic>
      <p:sp>
        <p:nvSpPr>
          <p:cNvPr id="16" name="Стрелка: вправо 15"/>
          <p:cNvSpPr/>
          <p:nvPr/>
        </p:nvSpPr>
        <p:spPr>
          <a:xfrm>
            <a:off x="3724275" y="2962275"/>
            <a:ext cx="714375" cy="628650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5" b="4973"/>
          <a:stretch>
            <a:fillRect/>
          </a:stretch>
        </p:blipFill>
        <p:spPr>
          <a:xfrm>
            <a:off x="1740693" y="600075"/>
            <a:ext cx="6000749" cy="54181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7999" y="6012567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Світлані</a:t>
            </a:r>
            <a:r>
              <a:rPr lang="ru-RU" dirty="0"/>
              <a:t> та </a:t>
            </a:r>
            <a:r>
              <a:rPr lang="ru-RU" dirty="0" err="1"/>
              <a:t>Саші</a:t>
            </a:r>
            <a:r>
              <a:rPr lang="ru-RU" dirty="0"/>
              <a:t> </a:t>
            </a:r>
            <a:r>
              <a:rPr lang="ru-RU" dirty="0" err="1"/>
              <a:t>ліс</a:t>
            </a:r>
            <a:r>
              <a:rPr lang="ru-RU" dirty="0"/>
              <a:t> </a:t>
            </a:r>
            <a:r>
              <a:rPr lang="ru-RU" dirty="0" err="1"/>
              <a:t>здався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великим.</a:t>
            </a:r>
            <a:endParaRPr lang="en-US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7900" y="3074514"/>
            <a:ext cx="1946334" cy="22138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7794" y="6056755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Світлана</a:t>
            </a:r>
            <a:r>
              <a:rPr lang="ru-RU" dirty="0"/>
              <a:t> за сосною </a:t>
            </a:r>
            <a:r>
              <a:rPr lang="ru-RU" dirty="0" err="1"/>
              <a:t>побачила</a:t>
            </a:r>
            <a:r>
              <a:rPr lang="ru-RU" dirty="0"/>
              <a:t> </a:t>
            </a:r>
            <a:r>
              <a:rPr lang="ru-RU" dirty="0" err="1"/>
              <a:t>лисицю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t="3473" r="19861" b="4722"/>
          <a:stretch>
            <a:fillRect/>
          </a:stretch>
        </p:blipFill>
        <p:spPr>
          <a:xfrm>
            <a:off x="1633258" y="4038566"/>
            <a:ext cx="1047189" cy="14541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r="5247"/>
          <a:stretch>
            <a:fillRect/>
          </a:stretch>
        </p:blipFill>
        <p:spPr>
          <a:xfrm flipH="1">
            <a:off x="894789" y="688349"/>
            <a:ext cx="4324350" cy="496317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5" t="2788" r="24128" b="3996"/>
          <a:stretch>
            <a:fillRect/>
          </a:stretch>
        </p:blipFill>
        <p:spPr>
          <a:xfrm>
            <a:off x="6281458" y="2354507"/>
            <a:ext cx="1648509" cy="329701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72940" y="5988910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 Саша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кущем</a:t>
            </a:r>
            <a:r>
              <a:rPr lang="ru-RU" dirty="0"/>
              <a:t> </a:t>
            </a:r>
            <a:r>
              <a:rPr lang="ru-RU" dirty="0" err="1"/>
              <a:t>знайшов</a:t>
            </a:r>
            <a:r>
              <a:rPr lang="ru-RU" dirty="0"/>
              <a:t> </a:t>
            </a:r>
            <a:r>
              <a:rPr lang="ru-RU" dirty="0" err="1"/>
              <a:t>маленьку</a:t>
            </a:r>
            <a:r>
              <a:rPr lang="ru-RU" dirty="0"/>
              <a:t> собачку. Напевно, вона </a:t>
            </a:r>
            <a:r>
              <a:rPr lang="ru-RU" dirty="0" err="1"/>
              <a:t>загубилася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r="2417" b="11963"/>
          <a:stretch>
            <a:fillRect/>
          </a:stretch>
        </p:blipFill>
        <p:spPr>
          <a:xfrm flipH="1">
            <a:off x="1140617" y="1147850"/>
            <a:ext cx="4386263" cy="403230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5531240" y="978821"/>
            <a:ext cx="2148292" cy="429658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2598796" y="3585170"/>
            <a:ext cx="1008395" cy="140031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27025" y="5986931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Саша та </a:t>
            </a:r>
            <a:r>
              <a:rPr lang="ru-RU" dirty="0" err="1"/>
              <a:t>Світлана</a:t>
            </a:r>
            <a:r>
              <a:rPr lang="ru-RU" dirty="0"/>
              <a:t> </a:t>
            </a:r>
            <a:r>
              <a:rPr lang="ru-RU" dirty="0" err="1"/>
              <a:t>пригостили</a:t>
            </a:r>
            <a:r>
              <a:rPr lang="ru-RU" dirty="0"/>
              <a:t> собачку круасаном і сиром.</a:t>
            </a:r>
            <a:endParaRPr lang="en-US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" b="1692"/>
          <a:stretch>
            <a:fillRect/>
          </a:stretch>
        </p:blipFill>
        <p:spPr>
          <a:xfrm flipH="1">
            <a:off x="813459" y="1188651"/>
            <a:ext cx="2218724" cy="430331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5896562" y="602803"/>
            <a:ext cx="2602950" cy="52059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4411689" y="2960084"/>
            <a:ext cx="1711268" cy="237636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775" y="4849915"/>
            <a:ext cx="808953" cy="46279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4087">
            <a:off x="3012469" y="4250735"/>
            <a:ext cx="934777" cy="93477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62211" y="5984916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Брат і сестра </a:t>
            </a:r>
            <a:r>
              <a:rPr lang="ru-RU" dirty="0" err="1"/>
              <a:t>вирішили</a:t>
            </a:r>
            <a:r>
              <a:rPr lang="ru-RU" dirty="0"/>
              <a:t> </a:t>
            </a:r>
            <a:r>
              <a:rPr lang="ru-RU" dirty="0" err="1"/>
              <a:t>забрати</a:t>
            </a:r>
            <a:r>
              <a:rPr lang="ru-RU" dirty="0"/>
              <a:t> собаку до себе </a:t>
            </a:r>
            <a:r>
              <a:rPr lang="ru-RU" dirty="0" err="1"/>
              <a:t>додому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" b="1692"/>
          <a:stretch>
            <a:fillRect/>
          </a:stretch>
        </p:blipFill>
        <p:spPr>
          <a:xfrm flipH="1">
            <a:off x="562211" y="2944084"/>
            <a:ext cx="1353381" cy="262494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2728884" y="2515080"/>
            <a:ext cx="1525428" cy="305085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1872607" y="4181441"/>
            <a:ext cx="920447" cy="127818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r="8365" b="1797"/>
          <a:stretch>
            <a:fillRect/>
          </a:stretch>
        </p:blipFill>
        <p:spPr>
          <a:xfrm>
            <a:off x="4114805" y="433999"/>
            <a:ext cx="4534509" cy="543456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04338" y="5815980"/>
            <a:ext cx="8372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Світлана</a:t>
            </a:r>
            <a:r>
              <a:rPr lang="ru-RU" dirty="0"/>
              <a:t> </a:t>
            </a:r>
            <a:r>
              <a:rPr lang="ru-RU" dirty="0" err="1"/>
              <a:t>запропонувала</a:t>
            </a:r>
            <a:r>
              <a:rPr lang="ru-RU" dirty="0"/>
              <a:t> </a:t>
            </a:r>
            <a:r>
              <a:rPr lang="ru-RU" dirty="0" err="1"/>
              <a:t>назвати</a:t>
            </a:r>
            <a:r>
              <a:rPr lang="ru-RU" dirty="0"/>
              <a:t> собачку «</a:t>
            </a:r>
            <a:r>
              <a:rPr lang="ru-RU" dirty="0" err="1"/>
              <a:t>Скубі</a:t>
            </a:r>
            <a:r>
              <a:rPr lang="ru-RU" dirty="0"/>
              <a:t>». </a:t>
            </a:r>
          </a:p>
          <a:p>
            <a:pPr algn="ctr"/>
            <a:r>
              <a:rPr lang="ru-RU" dirty="0" err="1"/>
              <a:t>Саші</a:t>
            </a:r>
            <a:r>
              <a:rPr lang="ru-RU" dirty="0"/>
              <a:t> </a:t>
            </a:r>
            <a:r>
              <a:rPr lang="ru-RU" dirty="0" err="1"/>
              <a:t>сподобалась</a:t>
            </a:r>
            <a:r>
              <a:rPr lang="ru-RU" dirty="0"/>
              <a:t> </a:t>
            </a:r>
            <a:r>
              <a:rPr lang="ru-RU" dirty="0" err="1"/>
              <a:t>ця</a:t>
            </a:r>
            <a:r>
              <a:rPr lang="ru-RU" dirty="0"/>
              <a:t> кличка.</a:t>
            </a:r>
            <a:endParaRPr lang="en-US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" b="1692"/>
          <a:stretch>
            <a:fillRect/>
          </a:stretch>
        </p:blipFill>
        <p:spPr>
          <a:xfrm flipH="1">
            <a:off x="1432348" y="1391863"/>
            <a:ext cx="2147251" cy="416469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5177729" y="852694"/>
            <a:ext cx="2420218" cy="484043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3664085" y="3349852"/>
            <a:ext cx="1460365" cy="2027943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6066" y="784203"/>
            <a:ext cx="2888769" cy="159008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35662" y="828675"/>
            <a:ext cx="1595405" cy="144137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73226" y="784204"/>
            <a:ext cx="2089723" cy="147403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85237" y="2740716"/>
            <a:ext cx="2253930" cy="1478814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88296" y="2514176"/>
            <a:ext cx="2518092" cy="170535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04916" y="4459141"/>
            <a:ext cx="2510454" cy="168750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041083" y="4489669"/>
            <a:ext cx="2109834" cy="16569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34" y="1005307"/>
            <a:ext cx="4752381" cy="4314286"/>
          </a:xfrm>
          <a:prstGeom prst="rect">
            <a:avLst/>
          </a:prstGeom>
        </p:spPr>
      </p:pic>
      <p:pic>
        <p:nvPicPr>
          <p:cNvPr id="2" name="Picture 1" descr="Govorun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940800" y="2914015"/>
            <a:ext cx="3232785" cy="3232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  <p:bldP spid="12" grpId="1"/>
      <p:bldP spid="13" grpId="0"/>
      <p:bldP spid="13" grpId="1"/>
      <p:bldP spid="16" grpId="0" animBg="1"/>
      <p:bldP spid="16" grpId="1" animBg="1"/>
      <p:bldP spid="18" grpId="0"/>
      <p:bldP spid="18" grpId="1"/>
      <p:bldP spid="20" grpId="0"/>
      <p:bldP spid="20" grpId="1"/>
      <p:bldP spid="24" grpId="0"/>
      <p:bldP spid="24" grpId="1"/>
      <p:bldP spid="28" grpId="0"/>
      <p:bldP spid="28" grpId="1"/>
      <p:bldP spid="34" grpId="0"/>
      <p:bldP spid="34" grpId="1"/>
      <p:bldP spid="39" grpId="0"/>
      <p:bldP spid="3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75</Words>
  <Application>Microsoft Office PowerPoint</Application>
  <PresentationFormat>Широкоэкранный</PresentationFormat>
  <Paragraphs>10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2024-05-17T10:17:00Z</dcterms:created>
  <dcterms:modified xsi:type="dcterms:W3CDTF">2024-11-27T14:37:45Z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DECCB67EB57940998DC0FC03C7A83A57_12</vt:lpwstr>
  </property>
  <property fmtid="{D5CDD505-2E9C-101B-9397-08002B2CF9AE}" pid="3" name="KSOProductBuildVer">
    <vt:lpwstr>1033-12.2.0.17119</vt:lpwstr>
  </property>
</Properties>
</file>