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309799" y="492553"/>
            <a:ext cx="4384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п'ять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років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971363" y="519723"/>
            <a:ext cx="72202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Дідусь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Сашко купив машинку.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швидка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70" y="1684879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102602" y="3322647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1" y="2682343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1317244" y="568932"/>
            <a:ext cx="68178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Бабуся Маша купила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мишку. Мишка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смішна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02" y="1841525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129973" y="3350731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4" name="Рисунок 43" descr="Изображение выглядит как мультфильм, кот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39B0D1AF-5630-4E74-9B73-F30701623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52" y="2038834"/>
            <a:ext cx="3282757" cy="389530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419575" y="491494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280493" y="513146"/>
            <a:ext cx="468589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катав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033A2FCF-89A7-A465-9B84-1D07E170F59A}"/>
              </a:ext>
            </a:extLst>
          </p:cNvPr>
          <p:cNvGrpSpPr/>
          <p:nvPr/>
        </p:nvGrpSpPr>
        <p:grpSpPr>
          <a:xfrm>
            <a:off x="1361879" y="2851668"/>
            <a:ext cx="5937931" cy="3861095"/>
            <a:chOff x="-1961293" y="10637489"/>
            <a:chExt cx="5937931" cy="3861095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3206DFCE-2338-230D-82DB-655D80DA2089}"/>
                </a:ext>
              </a:extLst>
            </p:cNvPr>
            <p:cNvGrpSpPr/>
            <p:nvPr/>
          </p:nvGrpSpPr>
          <p:grpSpPr>
            <a:xfrm>
              <a:off x="-1961293" y="10637489"/>
              <a:ext cx="5937931" cy="3861095"/>
              <a:chOff x="1511272" y="2996905"/>
              <a:chExt cx="5937931" cy="3861095"/>
            </a:xfrm>
          </p:grpSpPr>
          <p:pic>
            <p:nvPicPr>
              <p:cNvPr id="84" name="Рисунок 83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5E0DE3B-ADDD-A275-7954-B2D6906AA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85" name="Рисунок 84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F4C2253-AA45-6482-0749-F77B59D2E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8C329A7-3B35-C5C6-1EEE-9DECF50C5395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81" name="Рисунок 80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09EB426C-E63B-EE4B-52D2-7B99A976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359" y="10973793"/>
              <a:ext cx="1443362" cy="1712688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381111" y="457486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571682" y="441502"/>
            <a:ext cx="77059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дідусь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Сашко та бабуся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будуть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їсти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улюблену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12" y="2818023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99" y="2458211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3" y="3404002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035186" y="1927642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474433" y="3591072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2941229" y="1823382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522352" y="3525913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358549" y="409309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2964032" y="4185440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210688" y="680400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501072" y="923458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3C93ECEE-313E-4AA1-AF38-E7FB4CA88B62}"/>
              </a:ext>
            </a:extLst>
          </p:cNvPr>
          <p:cNvGrpSpPr/>
          <p:nvPr/>
        </p:nvGrpSpPr>
        <p:grpSpPr>
          <a:xfrm>
            <a:off x="1129604" y="2701419"/>
            <a:ext cx="2391409" cy="1224534"/>
            <a:chOff x="12960723" y="1288863"/>
            <a:chExt cx="2391409" cy="1224534"/>
          </a:xfrm>
        </p:grpSpPr>
        <p:pic>
          <p:nvPicPr>
            <p:cNvPr id="90" name="Рисунок 89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C040658C-223D-062E-251D-037C8DD33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5606" y="1417597"/>
              <a:ext cx="876526" cy="1040083"/>
            </a:xfrm>
            <a:prstGeom prst="rect">
              <a:avLst/>
            </a:prstGeom>
          </p:spPr>
        </p:pic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FDEFE830-897D-45AA-177D-C8B5C3BDB668}"/>
                </a:ext>
              </a:extLst>
            </p:cNvPr>
            <p:cNvGrpSpPr/>
            <p:nvPr/>
          </p:nvGrpSpPr>
          <p:grpSpPr>
            <a:xfrm>
              <a:off x="12960723" y="1288863"/>
              <a:ext cx="1483123" cy="1224534"/>
              <a:chOff x="-98115" y="1933569"/>
              <a:chExt cx="4954805" cy="4090911"/>
            </a:xfrm>
          </p:grpSpPr>
          <p:pic>
            <p:nvPicPr>
              <p:cNvPr id="92" name="Рисунок 91" descr="Изображение выглядит как мультфильм, графическая вставка, рисунок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F58E459-2677-B0E7-1EEA-72F13908E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8115" y="1933569"/>
                <a:ext cx="4090911" cy="4090911"/>
              </a:xfrm>
              <a:prstGeom prst="rect">
                <a:avLst/>
              </a:prstGeom>
            </p:spPr>
          </p:pic>
          <p:sp>
            <p:nvSpPr>
              <p:cNvPr id="93" name="Стрелка: вправо 92">
                <a:extLst>
                  <a:ext uri="{FF2B5EF4-FFF2-40B4-BE49-F238E27FC236}">
                    <a16:creationId xmlns:a16="http://schemas.microsoft.com/office/drawing/2014/main" id="{F835E5C2-E22A-04DF-DBA1-CC56F2476EE7}"/>
                  </a:ext>
                </a:extLst>
              </p:cNvPr>
              <p:cNvSpPr/>
              <p:nvPr/>
            </p:nvSpPr>
            <p:spPr>
              <a:xfrm>
                <a:off x="3163360" y="3442775"/>
                <a:ext cx="1693330" cy="1181100"/>
              </a:xfrm>
              <a:prstGeom prst="rightArrow">
                <a:avLst>
                  <a:gd name="adj1" fmla="val 50000"/>
                  <a:gd name="adj2" fmla="val 5752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23F6C5D-4E2F-862D-2D74-7D1749E2BF34}"/>
              </a:ext>
            </a:extLst>
          </p:cNvPr>
          <p:cNvGrpSpPr/>
          <p:nvPr/>
        </p:nvGrpSpPr>
        <p:grpSpPr>
          <a:xfrm>
            <a:off x="5086681" y="2436605"/>
            <a:ext cx="2331846" cy="1848211"/>
            <a:chOff x="13575051" y="1386811"/>
            <a:chExt cx="2331846" cy="1848211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73F01F10-2E9B-6D3A-4AC3-60FEB6E293FC}"/>
                </a:ext>
              </a:extLst>
            </p:cNvPr>
            <p:cNvGrpSpPr/>
            <p:nvPr/>
          </p:nvGrpSpPr>
          <p:grpSpPr>
            <a:xfrm>
              <a:off x="13575051" y="1386811"/>
              <a:ext cx="2331846" cy="1848211"/>
              <a:chOff x="652824" y="618705"/>
              <a:chExt cx="8064261" cy="6391695"/>
            </a:xfrm>
          </p:grpSpPr>
          <p:pic>
            <p:nvPicPr>
              <p:cNvPr id="98" name="Рисунок 97" descr="Изображение выглядит как картина, рисунок, детская площадка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41586F7-2E3F-0E27-05B4-C8E7126C2A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17"/>
              <a:stretch/>
            </p:blipFill>
            <p:spPr>
              <a:xfrm>
                <a:off x="652824" y="618705"/>
                <a:ext cx="8064261" cy="566230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254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grpSp>
            <p:nvGrpSpPr>
              <p:cNvPr id="99" name="Группа 98">
                <a:extLst>
                  <a:ext uri="{FF2B5EF4-FFF2-40B4-BE49-F238E27FC236}">
                    <a16:creationId xmlns:a16="http://schemas.microsoft.com/office/drawing/2014/main" id="{ADF8B9EF-FFE4-9987-7B14-C5612A89F327}"/>
                  </a:ext>
                </a:extLst>
              </p:cNvPr>
              <p:cNvGrpSpPr/>
              <p:nvPr/>
            </p:nvGrpSpPr>
            <p:grpSpPr>
              <a:xfrm>
                <a:off x="1663672" y="3149305"/>
                <a:ext cx="5937931" cy="3861095"/>
                <a:chOff x="1511272" y="2996905"/>
                <a:chExt cx="5937931" cy="3861095"/>
              </a:xfrm>
            </p:grpSpPr>
            <p:pic>
              <p:nvPicPr>
                <p:cNvPr id="100" name="Рисунок 9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BFCEE10-F5FB-6CAA-60CD-30F8736B60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6128" y="3614925"/>
                  <a:ext cx="3243075" cy="3243075"/>
                </a:xfrm>
                <a:prstGeom prst="rect">
                  <a:avLst/>
                </a:prstGeom>
              </p:spPr>
            </p:pic>
            <p:pic>
              <p:nvPicPr>
                <p:cNvPr id="101" name="Рисунок 100" descr="Изображение выглядит как мультфильм, Анимация, Мультфильм, игрушка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5A108E5-E6EB-F140-73DD-A44D37566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272" y="2996905"/>
                  <a:ext cx="3058615" cy="3058615"/>
                </a:xfrm>
                <a:prstGeom prst="rect">
                  <a:avLst/>
                </a:prstGeom>
              </p:spPr>
            </p:pic>
            <p:sp>
              <p:nvSpPr>
                <p:cNvPr id="103" name="Полилиния: фигура 102">
                  <a:extLst>
                    <a:ext uri="{FF2B5EF4-FFF2-40B4-BE49-F238E27FC236}">
                      <a16:creationId xmlns:a16="http://schemas.microsoft.com/office/drawing/2014/main" id="{7CEE5D25-D1B9-F7BF-04F5-D2E7CFBB6544}"/>
                    </a:ext>
                  </a:extLst>
                </p:cNvPr>
                <p:cNvSpPr/>
                <p:nvPr/>
              </p:nvSpPr>
              <p:spPr>
                <a:xfrm>
                  <a:off x="3060700" y="4686300"/>
                  <a:ext cx="1536700" cy="1028705"/>
                </a:xfrm>
                <a:custGeom>
                  <a:avLst/>
                  <a:gdLst>
                    <a:gd name="connsiteX0" fmla="*/ 0 w 1536700"/>
                    <a:gd name="connsiteY0" fmla="*/ 88900 h 1028705"/>
                    <a:gd name="connsiteX1" fmla="*/ 977900 w 1536700"/>
                    <a:gd name="connsiteY1" fmla="*/ 419100 h 1028705"/>
                    <a:gd name="connsiteX2" fmla="*/ 1219200 w 1536700"/>
                    <a:gd name="connsiteY2" fmla="*/ 292100 h 1028705"/>
                    <a:gd name="connsiteX3" fmla="*/ 850900 w 1536700"/>
                    <a:gd name="connsiteY3" fmla="*/ 0 h 1028705"/>
                    <a:gd name="connsiteX4" fmla="*/ 1041400 w 1536700"/>
                    <a:gd name="connsiteY4" fmla="*/ 889000 h 1028705"/>
                    <a:gd name="connsiteX5" fmla="*/ 1536700 w 1536700"/>
                    <a:gd name="connsiteY5" fmla="*/ 1028700 h 1028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6700" h="1028705">
                      <a:moveTo>
                        <a:pt x="0" y="88900"/>
                      </a:moveTo>
                      <a:cubicBezTo>
                        <a:pt x="325967" y="198967"/>
                        <a:pt x="638533" y="362539"/>
                        <a:pt x="977900" y="419100"/>
                      </a:cubicBezTo>
                      <a:cubicBezTo>
                        <a:pt x="1067557" y="434043"/>
                        <a:pt x="1245560" y="379087"/>
                        <a:pt x="1219200" y="292100"/>
                      </a:cubicBezTo>
                      <a:cubicBezTo>
                        <a:pt x="1173759" y="142143"/>
                        <a:pt x="973667" y="97367"/>
                        <a:pt x="850900" y="0"/>
                      </a:cubicBezTo>
                      <a:cubicBezTo>
                        <a:pt x="914400" y="296333"/>
                        <a:pt x="873292" y="636838"/>
                        <a:pt x="1041400" y="889000"/>
                      </a:cubicBezTo>
                      <a:cubicBezTo>
                        <a:pt x="1136554" y="1031731"/>
                        <a:pt x="1536700" y="1028700"/>
                        <a:pt x="1536700" y="1028700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</p:grpSp>
        <p:pic>
          <p:nvPicPr>
            <p:cNvPr id="96" name="Рисунок 95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E909BF85-D7B0-DEBC-87D0-EBB0B5CFA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9351" y="2188021"/>
              <a:ext cx="424814" cy="50408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82" y="519723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19</cp:revision>
  <dcterms:created xsi:type="dcterms:W3CDTF">2024-07-21T13:02:50Z</dcterms:created>
  <dcterms:modified xsi:type="dcterms:W3CDTF">2024-12-03T17:34:55Z</dcterms:modified>
</cp:coreProperties>
</file>