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7"/>
  </p:normalViewPr>
  <p:slideViewPr>
    <p:cSldViewPr snapToGrid="0" showGuides="1">
      <p:cViewPr>
        <p:scale>
          <a:sx n="57" d="100"/>
          <a:sy n="57" d="100"/>
        </p:scale>
        <p:origin x="81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ECCEA-3C42-5488-DF0A-0F8A5D4CE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6211D8-29BC-5C9B-AD30-ECC85A8D4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C656B-AA00-1F80-6988-377584F6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B46B4-5AFF-B665-C47B-E969F661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94E0A-3BAB-DE70-2B8B-6D31CEE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601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F61D-BE22-C92D-8524-E80BCEC5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924608-A8E9-2553-BECB-DE9CD66B8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2D505-81E8-C65C-6A86-DD58F496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F438A-44FC-0508-C716-E3CE56FE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DE751-C047-5FDE-0B33-EB89CBA4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028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B7CB36-6F5A-8FA0-F588-2C6CE56C2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6778A7-1DD4-FC0D-AE1A-0BA27AABA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51446-3708-475A-B1B6-B064F67E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628A3-9E53-E75C-1A92-D2BD868C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ED45A-D807-57BC-B533-778B30A5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0748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A5066-A4EC-63AB-9507-EB292E7D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CD838-2B93-AAD4-7F5E-0FB47148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22CC4-4140-A011-8C4C-BD4F47C4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34C80-59CF-42A8-07E0-5C63972D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AEF06-F452-5A3D-4CD9-8102119D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63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61C7-3BDA-1945-20F1-694C0263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CD37A3-499F-67FD-32DF-63C2A1DF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280C8D-71C3-48E3-1FAB-E3766E1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CE9F6-F626-AEF5-478B-4FB9CAAB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AD02A-484A-2D9A-4F80-97C30ED1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6318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12281-E369-F7AA-30B8-6E333BF9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6EEC3-78DB-C8B1-0487-B0387C5CE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3CE68-38E1-7A09-F7A0-E0523EBAF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5E63D7-2723-1DD6-93BE-3A59009C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9ADFF-BD12-55E2-2B9C-9A95CC7B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27EF19-E27F-33B6-6BF8-CCF563DA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034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04A7F-EDF2-1542-1A5F-3487B89F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9BA3B7-F09F-6E75-FF81-ACE93E95C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33B85A-76E4-3E03-8DFF-EDDD4035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82BF4-DABF-0B09-9228-BBF430DBF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2B5FE6-AA44-4D4C-9714-24232E1A2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4C0D7A-DA20-FC7D-3C3B-A4DA8161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07F804-9BF0-6947-F07F-7BE274B8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911055-2C48-E56E-B8AD-9FD8A3DA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975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5B55-0654-5C59-7B93-42AC5D5D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D0A21F-9C23-74F2-159C-1D55591B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EFE5E-E6D5-DF50-F235-7CEA9746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52A0B0-E12D-E40B-F0EF-B117F1CF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541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E20FFD-3819-8FAD-C6B1-79C201DB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A57FF5-7C5D-DF03-15EA-957234CD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BB4C19-F8AF-76A3-ADF0-F6257DA2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60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A376C-BF79-C512-1386-CEEB2F9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474A7-11AE-C328-5F22-332EA85A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648BB-2805-7D45-4906-CC2EFB72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EC507-7CF7-0E83-5489-0C256F0A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8B23EA-FEE1-D338-BD6C-AB5FAF41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B4D36C-2BE5-AD15-10E8-D2E6CA51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2897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17AEE-6CC3-1382-6A7B-2BE214ED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7BF30A-D351-EB29-D375-F29D88509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9AE918-FFA7-5537-C641-6028A534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70F5DF-0AD9-DDF1-58B8-D17FD86C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3006E2-E2D3-3E21-EF69-6DCE6E44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A99EA4-4ECD-7A5E-2FE0-2BA6112A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364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8BDF5-A574-3534-B2E9-BC09A7D7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67472E-EFF1-F59D-4838-38FC57923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B42C5-88DD-BAA3-7FD9-61A0CF836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1D638-47A1-A517-F219-CAF9E2A82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F4FBC-FEBE-5FB4-0352-D2DAF49FF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496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3868EC4-9246-CC84-CCAC-B8D67DCD24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-23266" y="1917"/>
            <a:ext cx="12192000" cy="6966857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DC150E47-C214-B9A7-84E6-49E267726AB3}"/>
              </a:ext>
            </a:extLst>
          </p:cNvPr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CADCE7F3-03AF-E0BE-2EFC-60D5FCF1D3CA}"/>
              </a:ext>
            </a:extLst>
          </p:cNvPr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3DEE0819-A5F0-6CE1-D61C-4859E4A27671}"/>
              </a:ext>
            </a:extLst>
          </p:cNvPr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2CE91B51-A8F6-6400-7EDC-0D0A2CAB2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6CD4E5-BC82-7F25-AD17-4B62EE37D091}"/>
              </a:ext>
            </a:extLst>
          </p:cNvPr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C61D63-23DD-A8C7-29BE-5A69575A6CAB}"/>
              </a:ext>
            </a:extLst>
          </p:cNvPr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2CE192-5C63-6BAE-91DE-1B7542EBC580}"/>
              </a:ext>
            </a:extLst>
          </p:cNvPr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FE761-1544-3888-5017-BD0874E1B1BF}"/>
              </a:ext>
            </a:extLst>
          </p:cNvPr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01160A-FED8-8C82-823C-8377ED49A257}"/>
              </a:ext>
            </a:extLst>
          </p:cNvPr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CC2B16B-26F9-59CD-E231-802E2A6C28A4}"/>
              </a:ext>
            </a:extLst>
          </p:cNvPr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E991B7D-B7C5-845B-64F7-58D1E58A3550}"/>
              </a:ext>
            </a:extLst>
          </p:cNvPr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07C7A4-66B3-9464-C05C-5A2C37349936}"/>
              </a:ext>
            </a:extLst>
          </p:cNvPr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074931-C214-4260-9962-40B4FB7A729C}"/>
              </a:ext>
            </a:extLst>
          </p:cNvPr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9D91CE8-E397-2EAC-424A-79E530170A0E}"/>
              </a:ext>
            </a:extLst>
          </p:cNvPr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A3B581-DE0E-D069-9015-F5BB774CAB2B}"/>
              </a:ext>
            </a:extLst>
          </p:cNvPr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C78354C-0672-9867-616B-6A6811AB06C6}"/>
              </a:ext>
            </a:extLst>
          </p:cNvPr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44AD146-DB92-740F-2FBE-01ED1A7014F0}"/>
              </a:ext>
            </a:extLst>
          </p:cNvPr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9A0F101-BF15-EE51-5E07-0EF3594A7C4B}"/>
              </a:ext>
            </a:extLst>
          </p:cNvPr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DF9D15-C630-3837-D116-271191EDF3D0}"/>
              </a:ext>
            </a:extLst>
          </p:cNvPr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1ECAC25-84E3-D769-517E-4D2F567F0E92}"/>
              </a:ext>
            </a:extLst>
          </p:cNvPr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CAABEA-566C-AA46-9B50-2373613501F7}"/>
              </a:ext>
            </a:extLst>
          </p:cNvPr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6D4AD27-3744-F11B-A411-8A96A38B1206}"/>
              </a:ext>
            </a:extLst>
          </p:cNvPr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33F824-FBB6-D396-9CEE-6388591F4B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812" y="3287081"/>
            <a:ext cx="1574935" cy="15749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D031767-71E1-2EAC-6EBC-C1ADA3D9C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46253" y="455283"/>
            <a:ext cx="1665922" cy="166592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1A84EF5-FF2C-BF47-129B-53D670B07E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2046" y="3382988"/>
            <a:ext cx="1461615" cy="146161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B401D38C-E158-FFFF-1D2A-A55573B31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07" y="5953703"/>
            <a:ext cx="816778" cy="7070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EF08B7A-5DDC-21FE-479F-D987FC15639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01585" y="2894589"/>
            <a:ext cx="3598500" cy="3598500"/>
          </a:xfrm>
          <a:prstGeom prst="rect">
            <a:avLst/>
          </a:prstGeom>
        </p:spPr>
      </p:pic>
      <p:pic>
        <p:nvPicPr>
          <p:cNvPr id="7" name="Google Shape;84;p1">
            <a:extLst>
              <a:ext uri="{FF2B5EF4-FFF2-40B4-BE49-F238E27FC236}">
                <a16:creationId xmlns:a16="http://schemas.microsoft.com/office/drawing/2014/main" id="{D0A01058-24F1-1320-4F5A-4E4AB3D615F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7924D1-720B-DC91-A28D-F83A6E4F862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39193" y="512755"/>
            <a:ext cx="1781378" cy="1781378"/>
          </a:xfrm>
          <a:prstGeom prst="rect">
            <a:avLst/>
          </a:prstGeom>
        </p:spPr>
      </p:pic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8FCEB0E-F1FE-00CE-A44D-D2B433DD6BDB}"/>
              </a:ext>
            </a:extLst>
          </p:cNvPr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A5A1485-0A1C-D35E-E50D-14EE4E2D125A}"/>
              </a:ext>
            </a:extLst>
          </p:cNvPr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ED52EE2-D930-A5FB-73E6-2F00CD7FDD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rcRect/>
          <a:stretch/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D88C756-0ACC-84AA-D9D1-369C79315E7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530783" y="3382988"/>
            <a:ext cx="1539765" cy="1539765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E2685DF-1631-1D7E-0869-FC58DA0A07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5271" y="598108"/>
            <a:ext cx="2296481" cy="22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0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Лия Добровольская</cp:lastModifiedBy>
  <cp:revision>7</cp:revision>
  <dcterms:created xsi:type="dcterms:W3CDTF">2024-04-29T06:28:41Z</dcterms:created>
  <dcterms:modified xsi:type="dcterms:W3CDTF">2024-08-09T05:13:12Z</dcterms:modified>
</cp:coreProperties>
</file>