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17" userDrawn="1">
          <p15:clr>
            <a:srgbClr val="A4A3A4"/>
          </p15:clr>
        </p15:guide>
        <p15:guide id="3" orient="horz" pos="218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2566" autoAdjust="0"/>
  </p:normalViewPr>
  <p:slideViewPr>
    <p:cSldViewPr snapToGrid="0" showGuides="1">
      <p:cViewPr varScale="1">
        <p:scale>
          <a:sx n="79" d="100"/>
          <a:sy n="79" d="100"/>
        </p:scale>
        <p:origin x="850" y="67"/>
      </p:cViewPr>
      <p:guideLst>
        <p:guide pos="3817"/>
        <p:guide orient="horz" pos="218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0DD0CD-8AB8-48FD-A2E7-68EB77AD896F}" type="datetimeFigureOut">
              <a:rPr lang="ru-UA" smtClean="0"/>
              <a:t>02/02/2025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783117-6B42-4D93-A3B9-7C242E25C90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12202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783117-6B42-4D93-A3B9-7C242E25C90C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57295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ABEF49-6FC8-D9EE-34C1-F3D9D2276F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D5B7B20-141A-A116-381A-FFAAD6F064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A779C3-1D0B-A458-27F0-BE12F39B5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02/02/2025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4805D0-F3EA-D6D5-F91C-C769C0669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615542-502F-76AF-A603-1FAA77D67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37324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8D9EB9-8800-71D6-AA9B-A271C054A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1C77AE7-C028-6D99-98C8-502C0792B6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43B99C-4BF3-63F0-026D-56AB18BE4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02/02/2025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12729C3-8EDA-577A-B4BC-1386A9BBA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97262C-AF41-303A-A6C1-C7506D14D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42659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8035B96-05D9-6095-C283-F3CDA7E19A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9DC016E-4490-2362-D0A1-4B87BC28E9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BBAD52-7CA5-C617-318C-1D43835C4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02/02/2025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B99A2D4-6346-B0D8-9F91-54D3D54E6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4EB33E-9AC5-CC87-3E40-13F19C465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97240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14AF9E-B39B-1796-533C-074FA94E9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2C476C-4950-397F-480D-E2F047351A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C3FF96-CF73-777E-53B7-808B6A158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02/02/2025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94F288-25F0-ACE4-0A94-9E1023AE1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37A116-7677-E294-BBA3-24C60DF68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15930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96199F-AB74-A254-E588-10488E744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8288050-4273-AA22-1210-E481555E81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51B01B5-182A-EAC2-0D66-AC5BFF45A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02/02/2025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6C1167-DA1F-EC91-E768-12127226B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A34E02-D337-F075-0A71-0E2BBF1A9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3548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C9DDD8-FCAE-2726-019B-BFD901BEC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6382AB4-17C8-0594-6087-72A0E631F4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143D799-62DA-AFF0-7A85-9F068E2CE5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C30D75D-D27B-3893-7078-AECF68932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02/02/2025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85E3D50-FE49-EBC2-F307-4776170F0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B7F0007-26D9-3A17-BAB0-75348B730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13519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8A073E-FD90-6EAC-B167-365905A74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79063F4-C5BE-C5DD-D03A-1391298EBA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1AB7C52-378A-D1A7-BF9B-D89CEA1B16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5785325-204C-47A5-930A-D7577F6EB2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301251E-758A-3EE7-C833-16198E3A06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60777F4-1F31-493A-B85C-BB3A99DC4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02/02/2025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66BD6A3-24D0-45A3-A7D6-4EACBE08E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750897E-6455-8E23-6D69-726FFD78D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58141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F58685-0417-A074-56C5-DD6E08532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D613327-21D9-56C5-27A3-16383E0C1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02/02/2025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0F9826E-D6A5-DA63-03EA-8FA463589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AED0745-5E96-27AA-41D3-52706662E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36677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0686CEA-0D59-C1AF-871A-E312F5C3B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02/02/2025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BF56FC6-B2F9-F80B-9699-1DB795B2C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F838304-8DE8-9679-DF05-44F4D8B5C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00973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8F2996-3043-25F0-27AF-5A3B4005D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A4F73D-7FE6-CC5C-91E7-3BE787932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262E97D-2FA1-6BDE-4A3F-E6283C9646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4EA3BB3-C7CE-D37A-C358-E5875EB09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02/02/2025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8F9A97D-49F2-96CF-52EA-C744DDCD1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D633503-878B-F1A3-3CFC-D69C2815A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83862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CEE3C3-CDD2-50E5-6288-801AB4267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E47A6CE-F971-E9A7-F2AF-2904C70765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0E65677-D6E7-C1A8-2FFF-6F5E410571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1F5C1AC-222E-E784-4FFF-EE58047B2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02/02/2025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8F377D7-1156-9E1D-ED22-26D28D7B5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47DD8E6-DFBA-FED2-1B26-5F4A5AE52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35786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CD3C57-87F4-2BBD-E2B4-B5ACF31DA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EE8E143-D36F-37FF-9675-2F9EB21378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D092F4-E7D1-03E7-E164-BD542874BF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086E79D-451A-4639-89D5-BAAF4B547B78}" type="datetimeFigureOut">
              <a:rPr lang="ru-UA" smtClean="0"/>
              <a:t>02/02/2025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00B90E-5FFD-30C1-CACC-E82B8A8F1D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457CE6-C569-027B-ECB3-618F759D97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8627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ебо, Кучевые облака, природа, вода&#10;&#10;Автоматически созданное описание">
            <a:extLst>
              <a:ext uri="{FF2B5EF4-FFF2-40B4-BE49-F238E27FC236}">
                <a16:creationId xmlns:a16="http://schemas.microsoft.com/office/drawing/2014/main" id="{1BC8C268-5E1C-08ED-3AA4-764E376B249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D5F0E94A-EB43-F91E-AA37-9579C2682D9A}"/>
              </a:ext>
            </a:extLst>
          </p:cNvPr>
          <p:cNvSpPr/>
          <p:nvPr/>
        </p:nvSpPr>
        <p:spPr>
          <a:xfrm>
            <a:off x="2255771" y="184327"/>
            <a:ext cx="9762599" cy="6592805"/>
          </a:xfrm>
          <a:prstGeom prst="roundRect">
            <a:avLst>
              <a:gd name="adj" fmla="val 15335"/>
            </a:avLst>
          </a:prstGeom>
          <a:solidFill>
            <a:schemeClr val="lt1"/>
          </a:solid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Coiny 2.0" panose="020B0604020202020204" charset="0"/>
            </a:endParaRPr>
          </a:p>
        </p:txBody>
      </p:sp>
      <p:pic>
        <p:nvPicPr>
          <p:cNvPr id="6" name="Picture 5" descr="Без назви-1">
            <a:extLst>
              <a:ext uri="{FF2B5EF4-FFF2-40B4-BE49-F238E27FC236}">
                <a16:creationId xmlns:a16="http://schemas.microsoft.com/office/drawing/2014/main" id="{62672A55-B481-13EA-3965-3A3A01C117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72" y="4563906"/>
            <a:ext cx="2213226" cy="2213226"/>
          </a:xfrm>
          <a:prstGeom prst="rect">
            <a:avLst/>
          </a:prstGeom>
        </p:spPr>
      </p:pic>
      <p:pic>
        <p:nvPicPr>
          <p:cNvPr id="7" name="подаоркРисунок 40">
            <a:extLst>
              <a:ext uri="{FF2B5EF4-FFF2-40B4-BE49-F238E27FC236}">
                <a16:creationId xmlns:a16="http://schemas.microsoft.com/office/drawing/2014/main" id="{722F90D1-CA04-9ABC-8F1B-65DC0490B05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156803" y="186079"/>
            <a:ext cx="1009182" cy="1018948"/>
          </a:xfrm>
          <a:prstGeom prst="rect">
            <a:avLst/>
          </a:prstGeom>
        </p:spPr>
      </p:pic>
      <p:sp>
        <p:nvSpPr>
          <p:cNvPr id="2" name="Прямоугольник 9">
            <a:extLst>
              <a:ext uri="{FF2B5EF4-FFF2-40B4-BE49-F238E27FC236}">
                <a16:creationId xmlns:a16="http://schemas.microsoft.com/office/drawing/2014/main" id="{B7862E58-2A51-B341-0F75-391A04F79BBC}"/>
              </a:ext>
            </a:extLst>
          </p:cNvPr>
          <p:cNvSpPr/>
          <p:nvPr/>
        </p:nvSpPr>
        <p:spPr>
          <a:xfrm>
            <a:off x="2255771" y="5475360"/>
            <a:ext cx="9762600" cy="1301711"/>
          </a:xfrm>
          <a:custGeom>
            <a:avLst/>
            <a:gdLst>
              <a:gd name="connsiteX0" fmla="*/ 0 w 9762600"/>
              <a:gd name="connsiteY0" fmla="*/ 0 h 1237390"/>
              <a:gd name="connsiteX1" fmla="*/ 9762600 w 9762600"/>
              <a:gd name="connsiteY1" fmla="*/ 0 h 1237390"/>
              <a:gd name="connsiteX2" fmla="*/ 9762600 w 9762600"/>
              <a:gd name="connsiteY2" fmla="*/ 1237390 h 1237390"/>
              <a:gd name="connsiteX3" fmla="*/ 0 w 9762600"/>
              <a:gd name="connsiteY3" fmla="*/ 1237390 h 1237390"/>
              <a:gd name="connsiteX4" fmla="*/ 0 w 9762600"/>
              <a:gd name="connsiteY4" fmla="*/ 0 h 1237390"/>
              <a:gd name="connsiteX0" fmla="*/ 0 w 9762600"/>
              <a:gd name="connsiteY0" fmla="*/ 0 h 1337403"/>
              <a:gd name="connsiteX1" fmla="*/ 9762600 w 9762600"/>
              <a:gd name="connsiteY1" fmla="*/ 0 h 1337403"/>
              <a:gd name="connsiteX2" fmla="*/ 9762600 w 9762600"/>
              <a:gd name="connsiteY2" fmla="*/ 1237390 h 1337403"/>
              <a:gd name="connsiteX3" fmla="*/ 833437 w 9762600"/>
              <a:gd name="connsiteY3" fmla="*/ 1337403 h 1337403"/>
              <a:gd name="connsiteX4" fmla="*/ 0 w 9762600"/>
              <a:gd name="connsiteY4" fmla="*/ 0 h 1337403"/>
              <a:gd name="connsiteX0" fmla="*/ 0 w 9762600"/>
              <a:gd name="connsiteY0" fmla="*/ 0 h 1237390"/>
              <a:gd name="connsiteX1" fmla="*/ 9762600 w 9762600"/>
              <a:gd name="connsiteY1" fmla="*/ 0 h 1237390"/>
              <a:gd name="connsiteX2" fmla="*/ 9762600 w 9762600"/>
              <a:gd name="connsiteY2" fmla="*/ 1237390 h 1237390"/>
              <a:gd name="connsiteX3" fmla="*/ 623887 w 9762600"/>
              <a:gd name="connsiteY3" fmla="*/ 1232628 h 1237390"/>
              <a:gd name="connsiteX4" fmla="*/ 0 w 9762600"/>
              <a:gd name="connsiteY4" fmla="*/ 0 h 1237390"/>
              <a:gd name="connsiteX0" fmla="*/ 0 w 9762600"/>
              <a:gd name="connsiteY0" fmla="*/ 0 h 1237390"/>
              <a:gd name="connsiteX1" fmla="*/ 9762600 w 9762600"/>
              <a:gd name="connsiteY1" fmla="*/ 0 h 1237390"/>
              <a:gd name="connsiteX2" fmla="*/ 9762600 w 9762600"/>
              <a:gd name="connsiteY2" fmla="*/ 1237390 h 1237390"/>
              <a:gd name="connsiteX3" fmla="*/ 852487 w 9762600"/>
              <a:gd name="connsiteY3" fmla="*/ 1223103 h 1237390"/>
              <a:gd name="connsiteX4" fmla="*/ 0 w 9762600"/>
              <a:gd name="connsiteY4" fmla="*/ 0 h 1237390"/>
              <a:gd name="connsiteX0" fmla="*/ 0 w 9762600"/>
              <a:gd name="connsiteY0" fmla="*/ 0 h 1223103"/>
              <a:gd name="connsiteX1" fmla="*/ 9762600 w 9762600"/>
              <a:gd name="connsiteY1" fmla="*/ 0 h 1223103"/>
              <a:gd name="connsiteX2" fmla="*/ 9200625 w 9762600"/>
              <a:gd name="connsiteY2" fmla="*/ 999265 h 1223103"/>
              <a:gd name="connsiteX3" fmla="*/ 852487 w 9762600"/>
              <a:gd name="connsiteY3" fmla="*/ 1223103 h 1223103"/>
              <a:gd name="connsiteX4" fmla="*/ 0 w 9762600"/>
              <a:gd name="connsiteY4" fmla="*/ 0 h 1223103"/>
              <a:gd name="connsiteX0" fmla="*/ 0 w 9762600"/>
              <a:gd name="connsiteY0" fmla="*/ 0 h 1285015"/>
              <a:gd name="connsiteX1" fmla="*/ 9762600 w 9762600"/>
              <a:gd name="connsiteY1" fmla="*/ 0 h 1285015"/>
              <a:gd name="connsiteX2" fmla="*/ 8895825 w 9762600"/>
              <a:gd name="connsiteY2" fmla="*/ 1285015 h 1285015"/>
              <a:gd name="connsiteX3" fmla="*/ 852487 w 9762600"/>
              <a:gd name="connsiteY3" fmla="*/ 1223103 h 1285015"/>
              <a:gd name="connsiteX4" fmla="*/ 0 w 9762600"/>
              <a:gd name="connsiteY4" fmla="*/ 0 h 1285015"/>
              <a:gd name="connsiteX0" fmla="*/ 0 w 9762600"/>
              <a:gd name="connsiteY0" fmla="*/ 0 h 1227865"/>
              <a:gd name="connsiteX1" fmla="*/ 9762600 w 9762600"/>
              <a:gd name="connsiteY1" fmla="*/ 0 h 1227865"/>
              <a:gd name="connsiteX2" fmla="*/ 8924400 w 9762600"/>
              <a:gd name="connsiteY2" fmla="*/ 1227865 h 1227865"/>
              <a:gd name="connsiteX3" fmla="*/ 852487 w 9762600"/>
              <a:gd name="connsiteY3" fmla="*/ 1223103 h 1227865"/>
              <a:gd name="connsiteX4" fmla="*/ 0 w 9762600"/>
              <a:gd name="connsiteY4" fmla="*/ 0 h 1227865"/>
              <a:gd name="connsiteX0" fmla="*/ 0 w 9762600"/>
              <a:gd name="connsiteY0" fmla="*/ 0 h 1256440"/>
              <a:gd name="connsiteX1" fmla="*/ 9762600 w 9762600"/>
              <a:gd name="connsiteY1" fmla="*/ 0 h 1256440"/>
              <a:gd name="connsiteX2" fmla="*/ 8867250 w 9762600"/>
              <a:gd name="connsiteY2" fmla="*/ 1256440 h 1256440"/>
              <a:gd name="connsiteX3" fmla="*/ 852487 w 9762600"/>
              <a:gd name="connsiteY3" fmla="*/ 1223103 h 1256440"/>
              <a:gd name="connsiteX4" fmla="*/ 0 w 9762600"/>
              <a:gd name="connsiteY4" fmla="*/ 0 h 1256440"/>
              <a:gd name="connsiteX0" fmla="*/ 0 w 9762600"/>
              <a:gd name="connsiteY0" fmla="*/ 0 h 1256440"/>
              <a:gd name="connsiteX1" fmla="*/ 9762600 w 9762600"/>
              <a:gd name="connsiteY1" fmla="*/ 0 h 1256440"/>
              <a:gd name="connsiteX2" fmla="*/ 9612379 w 9762600"/>
              <a:gd name="connsiteY2" fmla="*/ 199132 h 1256440"/>
              <a:gd name="connsiteX3" fmla="*/ 8867250 w 9762600"/>
              <a:gd name="connsiteY3" fmla="*/ 1256440 h 1256440"/>
              <a:gd name="connsiteX4" fmla="*/ 852487 w 9762600"/>
              <a:gd name="connsiteY4" fmla="*/ 1223103 h 1256440"/>
              <a:gd name="connsiteX5" fmla="*/ 0 w 9762600"/>
              <a:gd name="connsiteY5" fmla="*/ 0 h 1256440"/>
              <a:gd name="connsiteX0" fmla="*/ 0 w 9762600"/>
              <a:gd name="connsiteY0" fmla="*/ 0 h 1256440"/>
              <a:gd name="connsiteX1" fmla="*/ 9762600 w 9762600"/>
              <a:gd name="connsiteY1" fmla="*/ 0 h 1256440"/>
              <a:gd name="connsiteX2" fmla="*/ 9760016 w 9762600"/>
              <a:gd name="connsiteY2" fmla="*/ 380107 h 1256440"/>
              <a:gd name="connsiteX3" fmla="*/ 8867250 w 9762600"/>
              <a:gd name="connsiteY3" fmla="*/ 1256440 h 1256440"/>
              <a:gd name="connsiteX4" fmla="*/ 852487 w 9762600"/>
              <a:gd name="connsiteY4" fmla="*/ 1223103 h 1256440"/>
              <a:gd name="connsiteX5" fmla="*/ 0 w 9762600"/>
              <a:gd name="connsiteY5" fmla="*/ 0 h 1256440"/>
              <a:gd name="connsiteX0" fmla="*/ 0 w 9762600"/>
              <a:gd name="connsiteY0" fmla="*/ 0 h 1256440"/>
              <a:gd name="connsiteX1" fmla="*/ 9762600 w 9762600"/>
              <a:gd name="connsiteY1" fmla="*/ 0 h 1256440"/>
              <a:gd name="connsiteX2" fmla="*/ 9760016 w 9762600"/>
              <a:gd name="connsiteY2" fmla="*/ 380107 h 1256440"/>
              <a:gd name="connsiteX3" fmla="*/ 8867250 w 9762600"/>
              <a:gd name="connsiteY3" fmla="*/ 1256440 h 1256440"/>
              <a:gd name="connsiteX4" fmla="*/ 852487 w 9762600"/>
              <a:gd name="connsiteY4" fmla="*/ 1223103 h 1256440"/>
              <a:gd name="connsiteX5" fmla="*/ 0 w 9762600"/>
              <a:gd name="connsiteY5" fmla="*/ 0 h 1256440"/>
              <a:gd name="connsiteX0" fmla="*/ 0 w 9762600"/>
              <a:gd name="connsiteY0" fmla="*/ 0 h 1256440"/>
              <a:gd name="connsiteX1" fmla="*/ 9762600 w 9762600"/>
              <a:gd name="connsiteY1" fmla="*/ 0 h 1256440"/>
              <a:gd name="connsiteX2" fmla="*/ 9760016 w 9762600"/>
              <a:gd name="connsiteY2" fmla="*/ 380107 h 1256440"/>
              <a:gd name="connsiteX3" fmla="*/ 8867250 w 9762600"/>
              <a:gd name="connsiteY3" fmla="*/ 1256440 h 1256440"/>
              <a:gd name="connsiteX4" fmla="*/ 852487 w 9762600"/>
              <a:gd name="connsiteY4" fmla="*/ 1223103 h 1256440"/>
              <a:gd name="connsiteX5" fmla="*/ 0 w 9762600"/>
              <a:gd name="connsiteY5" fmla="*/ 0 h 1256440"/>
              <a:gd name="connsiteX0" fmla="*/ 0 w 9762600"/>
              <a:gd name="connsiteY0" fmla="*/ 0 h 1261203"/>
              <a:gd name="connsiteX1" fmla="*/ 9762600 w 9762600"/>
              <a:gd name="connsiteY1" fmla="*/ 0 h 1261203"/>
              <a:gd name="connsiteX2" fmla="*/ 9760016 w 9762600"/>
              <a:gd name="connsiteY2" fmla="*/ 380107 h 1261203"/>
              <a:gd name="connsiteX3" fmla="*/ 8867250 w 9762600"/>
              <a:gd name="connsiteY3" fmla="*/ 1256440 h 1261203"/>
              <a:gd name="connsiteX4" fmla="*/ 862012 w 9762600"/>
              <a:gd name="connsiteY4" fmla="*/ 1261203 h 1261203"/>
              <a:gd name="connsiteX5" fmla="*/ 0 w 9762600"/>
              <a:gd name="connsiteY5" fmla="*/ 0 h 1261203"/>
              <a:gd name="connsiteX0" fmla="*/ 0 w 9762600"/>
              <a:gd name="connsiteY0" fmla="*/ 0 h 1261203"/>
              <a:gd name="connsiteX1" fmla="*/ 9762600 w 9762600"/>
              <a:gd name="connsiteY1" fmla="*/ 0 h 1261203"/>
              <a:gd name="connsiteX2" fmla="*/ 9760016 w 9762600"/>
              <a:gd name="connsiteY2" fmla="*/ 380107 h 1261203"/>
              <a:gd name="connsiteX3" fmla="*/ 8867250 w 9762600"/>
              <a:gd name="connsiteY3" fmla="*/ 1256440 h 1261203"/>
              <a:gd name="connsiteX4" fmla="*/ 862012 w 9762600"/>
              <a:gd name="connsiteY4" fmla="*/ 1261203 h 1261203"/>
              <a:gd name="connsiteX5" fmla="*/ 106429 w 9762600"/>
              <a:gd name="connsiteY5" fmla="*/ 170557 h 1261203"/>
              <a:gd name="connsiteX6" fmla="*/ 0 w 9762600"/>
              <a:gd name="connsiteY6" fmla="*/ 0 h 1261203"/>
              <a:gd name="connsiteX0" fmla="*/ 7871 w 9770471"/>
              <a:gd name="connsiteY0" fmla="*/ 0 h 1261203"/>
              <a:gd name="connsiteX1" fmla="*/ 9770471 w 9770471"/>
              <a:gd name="connsiteY1" fmla="*/ 0 h 1261203"/>
              <a:gd name="connsiteX2" fmla="*/ 9767887 w 9770471"/>
              <a:gd name="connsiteY2" fmla="*/ 380107 h 1261203"/>
              <a:gd name="connsiteX3" fmla="*/ 8875121 w 9770471"/>
              <a:gd name="connsiteY3" fmla="*/ 1256440 h 1261203"/>
              <a:gd name="connsiteX4" fmla="*/ 869883 w 9770471"/>
              <a:gd name="connsiteY4" fmla="*/ 1261203 h 1261203"/>
              <a:gd name="connsiteX5" fmla="*/ 0 w 9770471"/>
              <a:gd name="connsiteY5" fmla="*/ 327720 h 1261203"/>
              <a:gd name="connsiteX6" fmla="*/ 7871 w 9770471"/>
              <a:gd name="connsiteY6" fmla="*/ 0 h 1261203"/>
              <a:gd name="connsiteX0" fmla="*/ 0 w 9762600"/>
              <a:gd name="connsiteY0" fmla="*/ 0 h 1261203"/>
              <a:gd name="connsiteX1" fmla="*/ 9762600 w 9762600"/>
              <a:gd name="connsiteY1" fmla="*/ 0 h 1261203"/>
              <a:gd name="connsiteX2" fmla="*/ 9760016 w 9762600"/>
              <a:gd name="connsiteY2" fmla="*/ 380107 h 1261203"/>
              <a:gd name="connsiteX3" fmla="*/ 8867250 w 9762600"/>
              <a:gd name="connsiteY3" fmla="*/ 1256440 h 1261203"/>
              <a:gd name="connsiteX4" fmla="*/ 862012 w 9762600"/>
              <a:gd name="connsiteY4" fmla="*/ 1261203 h 1261203"/>
              <a:gd name="connsiteX5" fmla="*/ 6416 w 9762600"/>
              <a:gd name="connsiteY5" fmla="*/ 375345 h 1261203"/>
              <a:gd name="connsiteX6" fmla="*/ 0 w 9762600"/>
              <a:gd name="connsiteY6" fmla="*/ 0 h 1261203"/>
              <a:gd name="connsiteX0" fmla="*/ 0 w 9762600"/>
              <a:gd name="connsiteY0" fmla="*/ 0 h 1261203"/>
              <a:gd name="connsiteX1" fmla="*/ 9762600 w 9762600"/>
              <a:gd name="connsiteY1" fmla="*/ 0 h 1261203"/>
              <a:gd name="connsiteX2" fmla="*/ 9760016 w 9762600"/>
              <a:gd name="connsiteY2" fmla="*/ 380107 h 1261203"/>
              <a:gd name="connsiteX3" fmla="*/ 8867250 w 9762600"/>
              <a:gd name="connsiteY3" fmla="*/ 1256440 h 1261203"/>
              <a:gd name="connsiteX4" fmla="*/ 862012 w 9762600"/>
              <a:gd name="connsiteY4" fmla="*/ 1261203 h 1261203"/>
              <a:gd name="connsiteX5" fmla="*/ 6416 w 9762600"/>
              <a:gd name="connsiteY5" fmla="*/ 375345 h 1261203"/>
              <a:gd name="connsiteX6" fmla="*/ 0 w 9762600"/>
              <a:gd name="connsiteY6" fmla="*/ 0 h 1261203"/>
              <a:gd name="connsiteX0" fmla="*/ 0 w 9762600"/>
              <a:gd name="connsiteY0" fmla="*/ 0 h 1261203"/>
              <a:gd name="connsiteX1" fmla="*/ 9762600 w 9762600"/>
              <a:gd name="connsiteY1" fmla="*/ 0 h 1261203"/>
              <a:gd name="connsiteX2" fmla="*/ 9760016 w 9762600"/>
              <a:gd name="connsiteY2" fmla="*/ 380107 h 1261203"/>
              <a:gd name="connsiteX3" fmla="*/ 8867250 w 9762600"/>
              <a:gd name="connsiteY3" fmla="*/ 1256440 h 1261203"/>
              <a:gd name="connsiteX4" fmla="*/ 862012 w 9762600"/>
              <a:gd name="connsiteY4" fmla="*/ 1261203 h 1261203"/>
              <a:gd name="connsiteX5" fmla="*/ 6416 w 9762600"/>
              <a:gd name="connsiteY5" fmla="*/ 375345 h 1261203"/>
              <a:gd name="connsiteX6" fmla="*/ 0 w 9762600"/>
              <a:gd name="connsiteY6" fmla="*/ 0 h 1261203"/>
              <a:gd name="connsiteX0" fmla="*/ 0 w 9762600"/>
              <a:gd name="connsiteY0" fmla="*/ 0 h 1261203"/>
              <a:gd name="connsiteX1" fmla="*/ 9762600 w 9762600"/>
              <a:gd name="connsiteY1" fmla="*/ 0 h 1261203"/>
              <a:gd name="connsiteX2" fmla="*/ 9760016 w 9762600"/>
              <a:gd name="connsiteY2" fmla="*/ 380107 h 1261203"/>
              <a:gd name="connsiteX3" fmla="*/ 8867250 w 9762600"/>
              <a:gd name="connsiteY3" fmla="*/ 1256440 h 1261203"/>
              <a:gd name="connsiteX4" fmla="*/ 862012 w 9762600"/>
              <a:gd name="connsiteY4" fmla="*/ 1261203 h 1261203"/>
              <a:gd name="connsiteX5" fmla="*/ 6416 w 9762600"/>
              <a:gd name="connsiteY5" fmla="*/ 375345 h 1261203"/>
              <a:gd name="connsiteX6" fmla="*/ 0 w 9762600"/>
              <a:gd name="connsiteY6" fmla="*/ 0 h 1261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762600" h="1261203">
                <a:moveTo>
                  <a:pt x="0" y="0"/>
                </a:moveTo>
                <a:lnTo>
                  <a:pt x="9762600" y="0"/>
                </a:lnTo>
                <a:cubicBezTo>
                  <a:pt x="9761739" y="126702"/>
                  <a:pt x="9760877" y="253405"/>
                  <a:pt x="9760016" y="380107"/>
                </a:cubicBezTo>
                <a:cubicBezTo>
                  <a:pt x="9657689" y="1053218"/>
                  <a:pt x="9136264" y="1202454"/>
                  <a:pt x="8867250" y="1256440"/>
                </a:cubicBezTo>
                <a:lnTo>
                  <a:pt x="862012" y="1261203"/>
                </a:lnTo>
                <a:cubicBezTo>
                  <a:pt x="757788" y="1227855"/>
                  <a:pt x="124928" y="1118306"/>
                  <a:pt x="6416" y="375345"/>
                </a:cubicBezTo>
                <a:cubicBezTo>
                  <a:pt x="18564" y="378818"/>
                  <a:pt x="2139" y="125115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3" name="Звезда: 5 точек 2">
            <a:extLst>
              <a:ext uri="{FF2B5EF4-FFF2-40B4-BE49-F238E27FC236}">
                <a16:creationId xmlns:a16="http://schemas.microsoft.com/office/drawing/2014/main" id="{2BC3DA98-8D7C-FC51-0B1F-8319D6D0D066}"/>
              </a:ext>
            </a:extLst>
          </p:cNvPr>
          <p:cNvSpPr/>
          <p:nvPr/>
        </p:nvSpPr>
        <p:spPr>
          <a:xfrm>
            <a:off x="7911072" y="1497729"/>
            <a:ext cx="1264445" cy="1330038"/>
          </a:xfrm>
          <a:prstGeom prst="star5">
            <a:avLst>
              <a:gd name="adj" fmla="val 30710"/>
              <a:gd name="hf" fmla="val 105146"/>
              <a:gd name="vf" fmla="val 11055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8" name="Равнобедренный треугольник 7">
            <a:extLst>
              <a:ext uri="{FF2B5EF4-FFF2-40B4-BE49-F238E27FC236}">
                <a16:creationId xmlns:a16="http://schemas.microsoft.com/office/drawing/2014/main" id="{9133FB61-F01D-6BDF-244E-B2ACCA14F02C}"/>
              </a:ext>
            </a:extLst>
          </p:cNvPr>
          <p:cNvSpPr/>
          <p:nvPr/>
        </p:nvSpPr>
        <p:spPr>
          <a:xfrm>
            <a:off x="10596506" y="2760446"/>
            <a:ext cx="1231615" cy="1097257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3" name="Хорда 12">
            <a:extLst>
              <a:ext uri="{FF2B5EF4-FFF2-40B4-BE49-F238E27FC236}">
                <a16:creationId xmlns:a16="http://schemas.microsoft.com/office/drawing/2014/main" id="{D9CD0B83-B2AE-3D14-121C-8859CD6FA0F7}"/>
              </a:ext>
            </a:extLst>
          </p:cNvPr>
          <p:cNvSpPr/>
          <p:nvPr/>
        </p:nvSpPr>
        <p:spPr>
          <a:xfrm rot="3231090" flipV="1">
            <a:off x="8140415" y="3128038"/>
            <a:ext cx="766813" cy="1523624"/>
          </a:xfrm>
          <a:prstGeom prst="chord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4E1BC871-6AD4-043F-D81B-8840BF9E010D}"/>
              </a:ext>
            </a:extLst>
          </p:cNvPr>
          <p:cNvSpPr/>
          <p:nvPr/>
        </p:nvSpPr>
        <p:spPr>
          <a:xfrm>
            <a:off x="7239226" y="5549162"/>
            <a:ext cx="77617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CAT" panose="02000500000000000000" pitchFamily="2" charset="0"/>
              </a:rPr>
              <a:t>ЛИ</a:t>
            </a:r>
            <a:endParaRPr lang="ru-RU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CAT" panose="02000500000000000000" pitchFamily="2" charset="0"/>
            </a:endParaRPr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161F29F3-34A5-4C36-F6A7-681431FCE55B}"/>
              </a:ext>
            </a:extLst>
          </p:cNvPr>
          <p:cNvSpPr/>
          <p:nvPr/>
        </p:nvSpPr>
        <p:spPr>
          <a:xfrm>
            <a:off x="10175557" y="633755"/>
            <a:ext cx="84189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CAT" panose="02000500000000000000" pitchFamily="2" charset="0"/>
              </a:rPr>
              <a:t>ЛА</a:t>
            </a:r>
            <a:endParaRPr lang="ru-RU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CAT" panose="02000500000000000000" pitchFamily="2" charset="0"/>
            </a:endParaRPr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A6B983F9-C0CB-CDCF-FBFA-370DB9CECFC1}"/>
              </a:ext>
            </a:extLst>
          </p:cNvPr>
          <p:cNvSpPr/>
          <p:nvPr/>
        </p:nvSpPr>
        <p:spPr>
          <a:xfrm>
            <a:off x="4167807" y="3019368"/>
            <a:ext cx="1458316" cy="248771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31" name="Диагональная полоса 30">
            <a:extLst>
              <a:ext uri="{FF2B5EF4-FFF2-40B4-BE49-F238E27FC236}">
                <a16:creationId xmlns:a16="http://schemas.microsoft.com/office/drawing/2014/main" id="{2238093C-D0FA-3E8C-3F0B-E0690261137E}"/>
              </a:ext>
            </a:extLst>
          </p:cNvPr>
          <p:cNvSpPr/>
          <p:nvPr/>
        </p:nvSpPr>
        <p:spPr>
          <a:xfrm rot="2732733">
            <a:off x="2802237" y="5580153"/>
            <a:ext cx="1334408" cy="1267686"/>
          </a:xfrm>
          <a:prstGeom prst="diagStrip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solidFill>
                <a:schemeClr val="tx1"/>
              </a:solidFill>
            </a:endParaRPr>
          </a:p>
        </p:txBody>
      </p:sp>
      <p:sp>
        <p:nvSpPr>
          <p:cNvPr id="32" name="Равнобедренный треугольник 31">
            <a:extLst>
              <a:ext uri="{FF2B5EF4-FFF2-40B4-BE49-F238E27FC236}">
                <a16:creationId xmlns:a16="http://schemas.microsoft.com/office/drawing/2014/main" id="{FBEE55D4-AA08-9E15-EF4A-D16E1AA6F210}"/>
              </a:ext>
            </a:extLst>
          </p:cNvPr>
          <p:cNvSpPr/>
          <p:nvPr/>
        </p:nvSpPr>
        <p:spPr>
          <a:xfrm rot="757195">
            <a:off x="3415294" y="4788002"/>
            <a:ext cx="1415236" cy="1220031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38" name="Диагональная полоса 37">
            <a:extLst>
              <a:ext uri="{FF2B5EF4-FFF2-40B4-BE49-F238E27FC236}">
                <a16:creationId xmlns:a16="http://schemas.microsoft.com/office/drawing/2014/main" id="{63D14B6B-304C-B26E-57DE-D5F56BDF4F2C}"/>
              </a:ext>
            </a:extLst>
          </p:cNvPr>
          <p:cNvSpPr/>
          <p:nvPr/>
        </p:nvSpPr>
        <p:spPr>
          <a:xfrm rot="2732733">
            <a:off x="5648974" y="5669495"/>
            <a:ext cx="1334408" cy="1267686"/>
          </a:xfrm>
          <a:prstGeom prst="diagStrip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solidFill>
                <a:schemeClr val="tx1"/>
              </a:solidFill>
            </a:endParaRPr>
          </a:p>
        </p:txBody>
      </p:sp>
      <p:sp>
        <p:nvSpPr>
          <p:cNvPr id="39" name="Равнобедренный треугольник 38">
            <a:extLst>
              <a:ext uri="{FF2B5EF4-FFF2-40B4-BE49-F238E27FC236}">
                <a16:creationId xmlns:a16="http://schemas.microsoft.com/office/drawing/2014/main" id="{AFFA8FC9-B37A-8B34-F5BA-77020B7E41E3}"/>
              </a:ext>
            </a:extLst>
          </p:cNvPr>
          <p:cNvSpPr/>
          <p:nvPr/>
        </p:nvSpPr>
        <p:spPr>
          <a:xfrm rot="20760462">
            <a:off x="4965407" y="4865547"/>
            <a:ext cx="1415236" cy="1220031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35719A93-231D-EC9B-C1A7-DF550717B2BF}"/>
              </a:ext>
            </a:extLst>
          </p:cNvPr>
          <p:cNvSpPr/>
          <p:nvPr/>
        </p:nvSpPr>
        <p:spPr>
          <a:xfrm>
            <a:off x="4463192" y="4036328"/>
            <a:ext cx="86754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CAT" panose="02000500000000000000" pitchFamily="2" charset="0"/>
              </a:rPr>
              <a:t>ЛО</a:t>
            </a:r>
            <a:endParaRPr lang="ru-RU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CAT" panose="02000500000000000000" pitchFamily="2" charset="0"/>
            </a:endParaRPr>
          </a:p>
        </p:txBody>
      </p:sp>
      <p:sp>
        <p:nvSpPr>
          <p:cNvPr id="43" name="Звезда: 5 точек 42">
            <a:extLst>
              <a:ext uri="{FF2B5EF4-FFF2-40B4-BE49-F238E27FC236}">
                <a16:creationId xmlns:a16="http://schemas.microsoft.com/office/drawing/2014/main" id="{3E884C49-5CE3-7739-9C7B-A6FF9A781DC4}"/>
              </a:ext>
            </a:extLst>
          </p:cNvPr>
          <p:cNvSpPr/>
          <p:nvPr/>
        </p:nvSpPr>
        <p:spPr>
          <a:xfrm>
            <a:off x="4015269" y="2320954"/>
            <a:ext cx="1763390" cy="1470757"/>
          </a:xfrm>
          <a:prstGeom prst="star5">
            <a:avLst>
              <a:gd name="adj" fmla="val 30710"/>
              <a:gd name="hf" fmla="val 105146"/>
              <a:gd name="vf" fmla="val 11055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FB7BA143-3510-423A-BB3B-4C5F3C5A5785}"/>
              </a:ext>
            </a:extLst>
          </p:cNvPr>
          <p:cNvSpPr/>
          <p:nvPr/>
        </p:nvSpPr>
        <p:spPr>
          <a:xfrm>
            <a:off x="4167805" y="1707884"/>
            <a:ext cx="1458316" cy="147075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F05CC246-4783-A8E0-1A56-9BD78EC865F6}"/>
              </a:ext>
            </a:extLst>
          </p:cNvPr>
          <p:cNvSpPr/>
          <p:nvPr/>
        </p:nvSpPr>
        <p:spPr>
          <a:xfrm>
            <a:off x="4493314" y="1751022"/>
            <a:ext cx="86754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CAT" panose="02000500000000000000" pitchFamily="2" charset="0"/>
              </a:rPr>
              <a:t>ЛО</a:t>
            </a:r>
            <a:endParaRPr lang="ru-RU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CAT" panose="02000500000000000000" pitchFamily="2" charset="0"/>
            </a:endParaRPr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6F1B2216-4560-FD58-9AD3-9C7C0357E474}"/>
              </a:ext>
            </a:extLst>
          </p:cNvPr>
          <p:cNvSpPr/>
          <p:nvPr/>
        </p:nvSpPr>
        <p:spPr>
          <a:xfrm>
            <a:off x="4594706" y="3074747"/>
            <a:ext cx="59824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CAT" panose="02000500000000000000" pitchFamily="2" charset="0"/>
              </a:rPr>
              <a:t>ІЛ</a:t>
            </a:r>
            <a:endParaRPr lang="ru-RU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CAT" panose="02000500000000000000" pitchFamily="2" charset="0"/>
            </a:endParaRPr>
          </a:p>
        </p:txBody>
      </p:sp>
      <p:sp>
        <p:nvSpPr>
          <p:cNvPr id="47" name="Полилиния: фигура 46">
            <a:extLst>
              <a:ext uri="{FF2B5EF4-FFF2-40B4-BE49-F238E27FC236}">
                <a16:creationId xmlns:a16="http://schemas.microsoft.com/office/drawing/2014/main" id="{13B256CB-6D90-A95D-9B64-08623B706E81}"/>
              </a:ext>
            </a:extLst>
          </p:cNvPr>
          <p:cNvSpPr/>
          <p:nvPr/>
        </p:nvSpPr>
        <p:spPr>
          <a:xfrm>
            <a:off x="4367968" y="2276973"/>
            <a:ext cx="308714" cy="111938"/>
          </a:xfrm>
          <a:custGeom>
            <a:avLst/>
            <a:gdLst>
              <a:gd name="connsiteX0" fmla="*/ 12700 w 336550"/>
              <a:gd name="connsiteY0" fmla="*/ 107950 h 122031"/>
              <a:gd name="connsiteX1" fmla="*/ 63500 w 336550"/>
              <a:gd name="connsiteY1" fmla="*/ 50800 h 122031"/>
              <a:gd name="connsiteX2" fmla="*/ 254000 w 336550"/>
              <a:gd name="connsiteY2" fmla="*/ 25400 h 122031"/>
              <a:gd name="connsiteX3" fmla="*/ 273050 w 336550"/>
              <a:gd name="connsiteY3" fmla="*/ 38100 h 122031"/>
              <a:gd name="connsiteX4" fmla="*/ 298450 w 336550"/>
              <a:gd name="connsiteY4" fmla="*/ 57150 h 122031"/>
              <a:gd name="connsiteX5" fmla="*/ 311150 w 336550"/>
              <a:gd name="connsiteY5" fmla="*/ 76200 h 122031"/>
              <a:gd name="connsiteX6" fmla="*/ 336550 w 336550"/>
              <a:gd name="connsiteY6" fmla="*/ 101600 h 122031"/>
              <a:gd name="connsiteX7" fmla="*/ 330200 w 336550"/>
              <a:gd name="connsiteY7" fmla="*/ 76200 h 122031"/>
              <a:gd name="connsiteX8" fmla="*/ 292100 w 336550"/>
              <a:gd name="connsiteY8" fmla="*/ 50800 h 122031"/>
              <a:gd name="connsiteX9" fmla="*/ 241300 w 336550"/>
              <a:gd name="connsiteY9" fmla="*/ 19050 h 122031"/>
              <a:gd name="connsiteX10" fmla="*/ 177800 w 336550"/>
              <a:gd name="connsiteY10" fmla="*/ 0 h 122031"/>
              <a:gd name="connsiteX11" fmla="*/ 57150 w 336550"/>
              <a:gd name="connsiteY11" fmla="*/ 25400 h 122031"/>
              <a:gd name="connsiteX12" fmla="*/ 38100 w 336550"/>
              <a:gd name="connsiteY12" fmla="*/ 44450 h 122031"/>
              <a:gd name="connsiteX13" fmla="*/ 6350 w 336550"/>
              <a:gd name="connsiteY13" fmla="*/ 101600 h 122031"/>
              <a:gd name="connsiteX14" fmla="*/ 0 w 336550"/>
              <a:gd name="connsiteY14" fmla="*/ 120650 h 122031"/>
              <a:gd name="connsiteX15" fmla="*/ 12700 w 336550"/>
              <a:gd name="connsiteY15" fmla="*/ 69850 h 122031"/>
              <a:gd name="connsiteX16" fmla="*/ 31750 w 336550"/>
              <a:gd name="connsiteY16" fmla="*/ 57150 h 122031"/>
              <a:gd name="connsiteX17" fmla="*/ 76200 w 336550"/>
              <a:gd name="connsiteY17" fmla="*/ 38100 h 122031"/>
              <a:gd name="connsiteX18" fmla="*/ 285750 w 336550"/>
              <a:gd name="connsiteY18" fmla="*/ 69850 h 122031"/>
              <a:gd name="connsiteX19" fmla="*/ 292100 w 336550"/>
              <a:gd name="connsiteY19" fmla="*/ 76200 h 122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36550" h="122031">
                <a:moveTo>
                  <a:pt x="12700" y="107950"/>
                </a:moveTo>
                <a:cubicBezTo>
                  <a:pt x="29633" y="88900"/>
                  <a:pt x="39384" y="59050"/>
                  <a:pt x="63500" y="50800"/>
                </a:cubicBezTo>
                <a:cubicBezTo>
                  <a:pt x="124113" y="30064"/>
                  <a:pt x="190055" y="29275"/>
                  <a:pt x="254000" y="25400"/>
                </a:cubicBezTo>
                <a:cubicBezTo>
                  <a:pt x="261618" y="24938"/>
                  <a:pt x="266840" y="33664"/>
                  <a:pt x="273050" y="38100"/>
                </a:cubicBezTo>
                <a:cubicBezTo>
                  <a:pt x="281662" y="44251"/>
                  <a:pt x="290966" y="49666"/>
                  <a:pt x="298450" y="57150"/>
                </a:cubicBezTo>
                <a:cubicBezTo>
                  <a:pt x="303846" y="62546"/>
                  <a:pt x="306183" y="70406"/>
                  <a:pt x="311150" y="76200"/>
                </a:cubicBezTo>
                <a:cubicBezTo>
                  <a:pt x="318942" y="85291"/>
                  <a:pt x="328083" y="93133"/>
                  <a:pt x="336550" y="101600"/>
                </a:cubicBezTo>
                <a:cubicBezTo>
                  <a:pt x="334433" y="93133"/>
                  <a:pt x="334530" y="83777"/>
                  <a:pt x="330200" y="76200"/>
                </a:cubicBezTo>
                <a:cubicBezTo>
                  <a:pt x="319008" y="56614"/>
                  <a:pt x="310285" y="56862"/>
                  <a:pt x="292100" y="50800"/>
                </a:cubicBezTo>
                <a:cubicBezTo>
                  <a:pt x="269253" y="16530"/>
                  <a:pt x="291413" y="41322"/>
                  <a:pt x="241300" y="19050"/>
                </a:cubicBezTo>
                <a:cubicBezTo>
                  <a:pt x="186584" y="-5268"/>
                  <a:pt x="275330" y="13933"/>
                  <a:pt x="177800" y="0"/>
                </a:cubicBezTo>
                <a:cubicBezTo>
                  <a:pt x="118555" y="7406"/>
                  <a:pt x="93434" y="-4837"/>
                  <a:pt x="57150" y="25400"/>
                </a:cubicBezTo>
                <a:cubicBezTo>
                  <a:pt x="50251" y="31149"/>
                  <a:pt x="43944" y="37632"/>
                  <a:pt x="38100" y="44450"/>
                </a:cubicBezTo>
                <a:cubicBezTo>
                  <a:pt x="16803" y="69296"/>
                  <a:pt x="18035" y="70441"/>
                  <a:pt x="6350" y="101600"/>
                </a:cubicBezTo>
                <a:cubicBezTo>
                  <a:pt x="4000" y="107867"/>
                  <a:pt x="0" y="127343"/>
                  <a:pt x="0" y="120650"/>
                </a:cubicBezTo>
                <a:cubicBezTo>
                  <a:pt x="0" y="119464"/>
                  <a:pt x="7689" y="76114"/>
                  <a:pt x="12700" y="69850"/>
                </a:cubicBezTo>
                <a:cubicBezTo>
                  <a:pt x="17468" y="63891"/>
                  <a:pt x="25124" y="60936"/>
                  <a:pt x="31750" y="57150"/>
                </a:cubicBezTo>
                <a:cubicBezTo>
                  <a:pt x="53721" y="44595"/>
                  <a:pt x="54828" y="45224"/>
                  <a:pt x="76200" y="38100"/>
                </a:cubicBezTo>
                <a:cubicBezTo>
                  <a:pt x="241235" y="49482"/>
                  <a:pt x="216231" y="14235"/>
                  <a:pt x="285750" y="69850"/>
                </a:cubicBezTo>
                <a:cubicBezTo>
                  <a:pt x="288087" y="71720"/>
                  <a:pt x="289983" y="74083"/>
                  <a:pt x="292100" y="76200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48" name="Полилиния: фигура 47">
            <a:extLst>
              <a:ext uri="{FF2B5EF4-FFF2-40B4-BE49-F238E27FC236}">
                <a16:creationId xmlns:a16="http://schemas.microsoft.com/office/drawing/2014/main" id="{133F68C6-221D-C49E-4F36-524420E29718}"/>
              </a:ext>
            </a:extLst>
          </p:cNvPr>
          <p:cNvSpPr/>
          <p:nvPr/>
        </p:nvSpPr>
        <p:spPr>
          <a:xfrm flipH="1">
            <a:off x="5065109" y="2300256"/>
            <a:ext cx="308714" cy="111938"/>
          </a:xfrm>
          <a:custGeom>
            <a:avLst/>
            <a:gdLst>
              <a:gd name="connsiteX0" fmla="*/ 12700 w 336550"/>
              <a:gd name="connsiteY0" fmla="*/ 107950 h 122031"/>
              <a:gd name="connsiteX1" fmla="*/ 63500 w 336550"/>
              <a:gd name="connsiteY1" fmla="*/ 50800 h 122031"/>
              <a:gd name="connsiteX2" fmla="*/ 254000 w 336550"/>
              <a:gd name="connsiteY2" fmla="*/ 25400 h 122031"/>
              <a:gd name="connsiteX3" fmla="*/ 273050 w 336550"/>
              <a:gd name="connsiteY3" fmla="*/ 38100 h 122031"/>
              <a:gd name="connsiteX4" fmla="*/ 298450 w 336550"/>
              <a:gd name="connsiteY4" fmla="*/ 57150 h 122031"/>
              <a:gd name="connsiteX5" fmla="*/ 311150 w 336550"/>
              <a:gd name="connsiteY5" fmla="*/ 76200 h 122031"/>
              <a:gd name="connsiteX6" fmla="*/ 336550 w 336550"/>
              <a:gd name="connsiteY6" fmla="*/ 101600 h 122031"/>
              <a:gd name="connsiteX7" fmla="*/ 330200 w 336550"/>
              <a:gd name="connsiteY7" fmla="*/ 76200 h 122031"/>
              <a:gd name="connsiteX8" fmla="*/ 292100 w 336550"/>
              <a:gd name="connsiteY8" fmla="*/ 50800 h 122031"/>
              <a:gd name="connsiteX9" fmla="*/ 241300 w 336550"/>
              <a:gd name="connsiteY9" fmla="*/ 19050 h 122031"/>
              <a:gd name="connsiteX10" fmla="*/ 177800 w 336550"/>
              <a:gd name="connsiteY10" fmla="*/ 0 h 122031"/>
              <a:gd name="connsiteX11" fmla="*/ 57150 w 336550"/>
              <a:gd name="connsiteY11" fmla="*/ 25400 h 122031"/>
              <a:gd name="connsiteX12" fmla="*/ 38100 w 336550"/>
              <a:gd name="connsiteY12" fmla="*/ 44450 h 122031"/>
              <a:gd name="connsiteX13" fmla="*/ 6350 w 336550"/>
              <a:gd name="connsiteY13" fmla="*/ 101600 h 122031"/>
              <a:gd name="connsiteX14" fmla="*/ 0 w 336550"/>
              <a:gd name="connsiteY14" fmla="*/ 120650 h 122031"/>
              <a:gd name="connsiteX15" fmla="*/ 12700 w 336550"/>
              <a:gd name="connsiteY15" fmla="*/ 69850 h 122031"/>
              <a:gd name="connsiteX16" fmla="*/ 31750 w 336550"/>
              <a:gd name="connsiteY16" fmla="*/ 57150 h 122031"/>
              <a:gd name="connsiteX17" fmla="*/ 76200 w 336550"/>
              <a:gd name="connsiteY17" fmla="*/ 38100 h 122031"/>
              <a:gd name="connsiteX18" fmla="*/ 285750 w 336550"/>
              <a:gd name="connsiteY18" fmla="*/ 69850 h 122031"/>
              <a:gd name="connsiteX19" fmla="*/ 292100 w 336550"/>
              <a:gd name="connsiteY19" fmla="*/ 76200 h 122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36550" h="122031">
                <a:moveTo>
                  <a:pt x="12700" y="107950"/>
                </a:moveTo>
                <a:cubicBezTo>
                  <a:pt x="29633" y="88900"/>
                  <a:pt x="39384" y="59050"/>
                  <a:pt x="63500" y="50800"/>
                </a:cubicBezTo>
                <a:cubicBezTo>
                  <a:pt x="124113" y="30064"/>
                  <a:pt x="190055" y="29275"/>
                  <a:pt x="254000" y="25400"/>
                </a:cubicBezTo>
                <a:cubicBezTo>
                  <a:pt x="261618" y="24938"/>
                  <a:pt x="266840" y="33664"/>
                  <a:pt x="273050" y="38100"/>
                </a:cubicBezTo>
                <a:cubicBezTo>
                  <a:pt x="281662" y="44251"/>
                  <a:pt x="290966" y="49666"/>
                  <a:pt x="298450" y="57150"/>
                </a:cubicBezTo>
                <a:cubicBezTo>
                  <a:pt x="303846" y="62546"/>
                  <a:pt x="306183" y="70406"/>
                  <a:pt x="311150" y="76200"/>
                </a:cubicBezTo>
                <a:cubicBezTo>
                  <a:pt x="318942" y="85291"/>
                  <a:pt x="328083" y="93133"/>
                  <a:pt x="336550" y="101600"/>
                </a:cubicBezTo>
                <a:cubicBezTo>
                  <a:pt x="334433" y="93133"/>
                  <a:pt x="334530" y="83777"/>
                  <a:pt x="330200" y="76200"/>
                </a:cubicBezTo>
                <a:cubicBezTo>
                  <a:pt x="319008" y="56614"/>
                  <a:pt x="310285" y="56862"/>
                  <a:pt x="292100" y="50800"/>
                </a:cubicBezTo>
                <a:cubicBezTo>
                  <a:pt x="269253" y="16530"/>
                  <a:pt x="291413" y="41322"/>
                  <a:pt x="241300" y="19050"/>
                </a:cubicBezTo>
                <a:cubicBezTo>
                  <a:pt x="186584" y="-5268"/>
                  <a:pt x="275330" y="13933"/>
                  <a:pt x="177800" y="0"/>
                </a:cubicBezTo>
                <a:cubicBezTo>
                  <a:pt x="118555" y="7406"/>
                  <a:pt x="93434" y="-4837"/>
                  <a:pt x="57150" y="25400"/>
                </a:cubicBezTo>
                <a:cubicBezTo>
                  <a:pt x="50251" y="31149"/>
                  <a:pt x="43944" y="37632"/>
                  <a:pt x="38100" y="44450"/>
                </a:cubicBezTo>
                <a:cubicBezTo>
                  <a:pt x="16803" y="69296"/>
                  <a:pt x="18035" y="70441"/>
                  <a:pt x="6350" y="101600"/>
                </a:cubicBezTo>
                <a:cubicBezTo>
                  <a:pt x="4000" y="107867"/>
                  <a:pt x="0" y="127343"/>
                  <a:pt x="0" y="120650"/>
                </a:cubicBezTo>
                <a:cubicBezTo>
                  <a:pt x="0" y="119464"/>
                  <a:pt x="7689" y="76114"/>
                  <a:pt x="12700" y="69850"/>
                </a:cubicBezTo>
                <a:cubicBezTo>
                  <a:pt x="17468" y="63891"/>
                  <a:pt x="25124" y="60936"/>
                  <a:pt x="31750" y="57150"/>
                </a:cubicBezTo>
                <a:cubicBezTo>
                  <a:pt x="53721" y="44595"/>
                  <a:pt x="54828" y="45224"/>
                  <a:pt x="76200" y="38100"/>
                </a:cubicBezTo>
                <a:cubicBezTo>
                  <a:pt x="241235" y="49482"/>
                  <a:pt x="216231" y="14235"/>
                  <a:pt x="285750" y="69850"/>
                </a:cubicBezTo>
                <a:cubicBezTo>
                  <a:pt x="288087" y="71720"/>
                  <a:pt x="289983" y="74083"/>
                  <a:pt x="292100" y="76200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49" name="Блок-схема: узел 48">
            <a:extLst>
              <a:ext uri="{FF2B5EF4-FFF2-40B4-BE49-F238E27FC236}">
                <a16:creationId xmlns:a16="http://schemas.microsoft.com/office/drawing/2014/main" id="{CE50E1D4-4F9A-CFDC-F809-9F1CF4F2E4DB}"/>
              </a:ext>
            </a:extLst>
          </p:cNvPr>
          <p:cNvSpPr/>
          <p:nvPr/>
        </p:nvSpPr>
        <p:spPr>
          <a:xfrm>
            <a:off x="4709265" y="2485890"/>
            <a:ext cx="308714" cy="280917"/>
          </a:xfrm>
          <a:prstGeom prst="flowChartConnector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id="{46A14C35-D538-22D2-B2CE-5B216898779C}"/>
              </a:ext>
            </a:extLst>
          </p:cNvPr>
          <p:cNvSpPr/>
          <p:nvPr/>
        </p:nvSpPr>
        <p:spPr>
          <a:xfrm>
            <a:off x="3617564" y="5255334"/>
            <a:ext cx="79541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CAT" panose="02000500000000000000" pitchFamily="2" charset="0"/>
              </a:rPr>
              <a:t>ЛУ</a:t>
            </a:r>
            <a:endParaRPr lang="ru-RU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CAT" panose="02000500000000000000" pitchFamily="2" charset="0"/>
            </a:endParaRPr>
          </a:p>
        </p:txBody>
      </p: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id="{D84B9D7A-322D-6A48-84B7-EFF2115AF0FA}"/>
              </a:ext>
            </a:extLst>
          </p:cNvPr>
          <p:cNvSpPr/>
          <p:nvPr/>
        </p:nvSpPr>
        <p:spPr>
          <a:xfrm>
            <a:off x="5327127" y="5283818"/>
            <a:ext cx="84189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CAT" panose="02000500000000000000" pitchFamily="2" charset="0"/>
              </a:rPr>
              <a:t>АЛ</a:t>
            </a:r>
            <a:endParaRPr lang="ru-RU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CAT" panose="02000500000000000000" pitchFamily="2" charset="0"/>
            </a:endParaRPr>
          </a:p>
        </p:txBody>
      </p:sp>
      <p:sp>
        <p:nvSpPr>
          <p:cNvPr id="1024" name="Равнобедренный треугольник 1023">
            <a:extLst>
              <a:ext uri="{FF2B5EF4-FFF2-40B4-BE49-F238E27FC236}">
                <a16:creationId xmlns:a16="http://schemas.microsoft.com/office/drawing/2014/main" id="{ED09CB8A-E431-90E9-8D4C-18144DCC6F33}"/>
              </a:ext>
            </a:extLst>
          </p:cNvPr>
          <p:cNvSpPr/>
          <p:nvPr/>
        </p:nvSpPr>
        <p:spPr>
          <a:xfrm>
            <a:off x="4189345" y="644860"/>
            <a:ext cx="1415236" cy="1220031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025" name="Прямоугольник 1024">
            <a:extLst>
              <a:ext uri="{FF2B5EF4-FFF2-40B4-BE49-F238E27FC236}">
                <a16:creationId xmlns:a16="http://schemas.microsoft.com/office/drawing/2014/main" id="{4D8368BD-1BF1-6872-30E2-B96AA144BFC4}"/>
              </a:ext>
            </a:extLst>
          </p:cNvPr>
          <p:cNvSpPr/>
          <p:nvPr/>
        </p:nvSpPr>
        <p:spPr>
          <a:xfrm>
            <a:off x="4515961" y="1151826"/>
            <a:ext cx="79541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CAT" panose="02000500000000000000" pitchFamily="2" charset="0"/>
              </a:rPr>
              <a:t>ЛУ</a:t>
            </a:r>
            <a:endParaRPr lang="ru-RU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CAT" panose="02000500000000000000" pitchFamily="2" charset="0"/>
            </a:endParaRPr>
          </a:p>
        </p:txBody>
      </p:sp>
      <p:sp>
        <p:nvSpPr>
          <p:cNvPr id="1026" name="Блок-схема: узел 1025">
            <a:extLst>
              <a:ext uri="{FF2B5EF4-FFF2-40B4-BE49-F238E27FC236}">
                <a16:creationId xmlns:a16="http://schemas.microsoft.com/office/drawing/2014/main" id="{74628A6C-EA9B-3FE4-4467-3D02554D9238}"/>
              </a:ext>
            </a:extLst>
          </p:cNvPr>
          <p:cNvSpPr/>
          <p:nvPr/>
        </p:nvSpPr>
        <p:spPr>
          <a:xfrm>
            <a:off x="4586748" y="2854067"/>
            <a:ext cx="252158" cy="147495"/>
          </a:xfrm>
          <a:prstGeom prst="flowChartConnector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027" name="Прямоугольник 1026">
            <a:extLst>
              <a:ext uri="{FF2B5EF4-FFF2-40B4-BE49-F238E27FC236}">
                <a16:creationId xmlns:a16="http://schemas.microsoft.com/office/drawing/2014/main" id="{FD6B3C8B-E0FE-71F5-C9D5-526E08E359B5}"/>
              </a:ext>
            </a:extLst>
          </p:cNvPr>
          <p:cNvSpPr/>
          <p:nvPr/>
        </p:nvSpPr>
        <p:spPr>
          <a:xfrm>
            <a:off x="6277228" y="5822088"/>
            <a:ext cx="55175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CAT" panose="02000500000000000000" pitchFamily="2" charset="0"/>
              </a:rPr>
              <a:t>ІЛ</a:t>
            </a:r>
            <a:endParaRPr lang="ru-RU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CAT" panose="02000500000000000000" pitchFamily="2" charset="0"/>
            </a:endParaRPr>
          </a:p>
        </p:txBody>
      </p:sp>
      <p:sp>
        <p:nvSpPr>
          <p:cNvPr id="1028" name="Прямоугольник 1027">
            <a:extLst>
              <a:ext uri="{FF2B5EF4-FFF2-40B4-BE49-F238E27FC236}">
                <a16:creationId xmlns:a16="http://schemas.microsoft.com/office/drawing/2014/main" id="{AF8C97CD-B42A-A84E-1CD0-AE22E13C92B0}"/>
              </a:ext>
            </a:extLst>
          </p:cNvPr>
          <p:cNvSpPr/>
          <p:nvPr/>
        </p:nvSpPr>
        <p:spPr>
          <a:xfrm>
            <a:off x="2712369" y="5728958"/>
            <a:ext cx="79220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CAT" panose="02000500000000000000" pitchFamily="2" charset="0"/>
              </a:rPr>
              <a:t>ОЛ</a:t>
            </a:r>
            <a:endParaRPr lang="ru-RU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CAT" panose="02000500000000000000" pitchFamily="2" charset="0"/>
            </a:endParaRPr>
          </a:p>
        </p:txBody>
      </p:sp>
      <p:sp>
        <p:nvSpPr>
          <p:cNvPr id="1029" name="Хорда 1028">
            <a:extLst>
              <a:ext uri="{FF2B5EF4-FFF2-40B4-BE49-F238E27FC236}">
                <a16:creationId xmlns:a16="http://schemas.microsoft.com/office/drawing/2014/main" id="{D9AF1322-1A85-DE63-5291-EBBDADB32349}"/>
              </a:ext>
            </a:extLst>
          </p:cNvPr>
          <p:cNvSpPr/>
          <p:nvPr/>
        </p:nvSpPr>
        <p:spPr>
          <a:xfrm rot="18401405">
            <a:off x="2736204" y="3400499"/>
            <a:ext cx="507625" cy="972933"/>
          </a:xfrm>
          <a:prstGeom prst="chord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030" name="Равнобедренный треугольник 1029">
            <a:extLst>
              <a:ext uri="{FF2B5EF4-FFF2-40B4-BE49-F238E27FC236}">
                <a16:creationId xmlns:a16="http://schemas.microsoft.com/office/drawing/2014/main" id="{CD755893-A7DB-59CB-90E6-464DA4AE401A}"/>
              </a:ext>
            </a:extLst>
          </p:cNvPr>
          <p:cNvSpPr/>
          <p:nvPr/>
        </p:nvSpPr>
        <p:spPr>
          <a:xfrm rot="18302866">
            <a:off x="2739026" y="3089257"/>
            <a:ext cx="1415235" cy="1220031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031" name="Прямоугольник 1030">
            <a:extLst>
              <a:ext uri="{FF2B5EF4-FFF2-40B4-BE49-F238E27FC236}">
                <a16:creationId xmlns:a16="http://schemas.microsoft.com/office/drawing/2014/main" id="{9555108E-4B01-709D-3B49-CA17E46B96CE}"/>
              </a:ext>
            </a:extLst>
          </p:cNvPr>
          <p:cNvSpPr/>
          <p:nvPr/>
        </p:nvSpPr>
        <p:spPr>
          <a:xfrm>
            <a:off x="3233025" y="3410490"/>
            <a:ext cx="77617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CAT" panose="02000500000000000000" pitchFamily="2" charset="0"/>
              </a:rPr>
              <a:t>ЛИ</a:t>
            </a:r>
            <a:endParaRPr lang="ru-RU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CAT" panose="02000500000000000000" pitchFamily="2" charset="0"/>
            </a:endParaRPr>
          </a:p>
        </p:txBody>
      </p:sp>
      <p:sp>
        <p:nvSpPr>
          <p:cNvPr id="1032" name="Хорда 1031">
            <a:extLst>
              <a:ext uri="{FF2B5EF4-FFF2-40B4-BE49-F238E27FC236}">
                <a16:creationId xmlns:a16="http://schemas.microsoft.com/office/drawing/2014/main" id="{D231B0EF-03EA-E91D-D8F0-68B363FF7A2E}"/>
              </a:ext>
            </a:extLst>
          </p:cNvPr>
          <p:cNvSpPr/>
          <p:nvPr/>
        </p:nvSpPr>
        <p:spPr>
          <a:xfrm rot="3727119" flipH="1">
            <a:off x="6573803" y="3364228"/>
            <a:ext cx="507625" cy="972933"/>
          </a:xfrm>
          <a:prstGeom prst="chord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033" name="Равнобедренный треугольник 1032">
            <a:extLst>
              <a:ext uri="{FF2B5EF4-FFF2-40B4-BE49-F238E27FC236}">
                <a16:creationId xmlns:a16="http://schemas.microsoft.com/office/drawing/2014/main" id="{20022778-F2C3-C9B9-8282-50C448C9699E}"/>
              </a:ext>
            </a:extLst>
          </p:cNvPr>
          <p:cNvSpPr/>
          <p:nvPr/>
        </p:nvSpPr>
        <p:spPr>
          <a:xfrm rot="17746938">
            <a:off x="5296818" y="3110254"/>
            <a:ext cx="1415235" cy="1220031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034" name="Прямоугольник 1033">
            <a:extLst>
              <a:ext uri="{FF2B5EF4-FFF2-40B4-BE49-F238E27FC236}">
                <a16:creationId xmlns:a16="http://schemas.microsoft.com/office/drawing/2014/main" id="{C80D6F3C-09CA-BA4B-4522-A3A76FD8C295}"/>
              </a:ext>
            </a:extLst>
          </p:cNvPr>
          <p:cNvSpPr/>
          <p:nvPr/>
        </p:nvSpPr>
        <p:spPr>
          <a:xfrm>
            <a:off x="5736298" y="3438576"/>
            <a:ext cx="84189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CAT" panose="02000500000000000000" pitchFamily="2" charset="0"/>
              </a:rPr>
              <a:t>АЛ</a:t>
            </a:r>
            <a:endParaRPr lang="ru-RU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CAT" panose="02000500000000000000" pitchFamily="2" charset="0"/>
            </a:endParaRPr>
          </a:p>
        </p:txBody>
      </p:sp>
      <p:sp>
        <p:nvSpPr>
          <p:cNvPr id="1035" name="Овал 1034">
            <a:extLst>
              <a:ext uri="{FF2B5EF4-FFF2-40B4-BE49-F238E27FC236}">
                <a16:creationId xmlns:a16="http://schemas.microsoft.com/office/drawing/2014/main" id="{09D19734-4F97-CD1A-FDA3-6A141F9FDF8D}"/>
              </a:ext>
            </a:extLst>
          </p:cNvPr>
          <p:cNvSpPr/>
          <p:nvPr/>
        </p:nvSpPr>
        <p:spPr>
          <a:xfrm>
            <a:off x="2451920" y="1952625"/>
            <a:ext cx="980476" cy="98836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036" name="Прямоугольник 1035">
            <a:extLst>
              <a:ext uri="{FF2B5EF4-FFF2-40B4-BE49-F238E27FC236}">
                <a16:creationId xmlns:a16="http://schemas.microsoft.com/office/drawing/2014/main" id="{02171F0A-5777-CE80-9BFE-367BEC0F4E2C}"/>
              </a:ext>
            </a:extLst>
          </p:cNvPr>
          <p:cNvSpPr/>
          <p:nvPr/>
        </p:nvSpPr>
        <p:spPr>
          <a:xfrm>
            <a:off x="2508385" y="2100772"/>
            <a:ext cx="86754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CAT" panose="02000500000000000000" pitchFamily="2" charset="0"/>
              </a:rPr>
              <a:t>ЛО</a:t>
            </a:r>
            <a:endParaRPr lang="ru-RU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CAT" panose="02000500000000000000" pitchFamily="2" charset="0"/>
            </a:endParaRPr>
          </a:p>
        </p:txBody>
      </p:sp>
      <p:sp>
        <p:nvSpPr>
          <p:cNvPr id="1037" name="Овал 1036">
            <a:extLst>
              <a:ext uri="{FF2B5EF4-FFF2-40B4-BE49-F238E27FC236}">
                <a16:creationId xmlns:a16="http://schemas.microsoft.com/office/drawing/2014/main" id="{E447F494-677E-B46F-D956-5BFACFF6D53B}"/>
              </a:ext>
            </a:extLst>
          </p:cNvPr>
          <p:cNvSpPr/>
          <p:nvPr/>
        </p:nvSpPr>
        <p:spPr>
          <a:xfrm>
            <a:off x="3220736" y="544157"/>
            <a:ext cx="980476" cy="98836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038" name="Прямоугольник 1037">
            <a:extLst>
              <a:ext uri="{FF2B5EF4-FFF2-40B4-BE49-F238E27FC236}">
                <a16:creationId xmlns:a16="http://schemas.microsoft.com/office/drawing/2014/main" id="{0FA0C0CF-59E2-FE50-CCD4-3C2FE6EEC0C7}"/>
              </a:ext>
            </a:extLst>
          </p:cNvPr>
          <p:cNvSpPr/>
          <p:nvPr/>
        </p:nvSpPr>
        <p:spPr>
          <a:xfrm>
            <a:off x="3322887" y="692304"/>
            <a:ext cx="77617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CAT" panose="02000500000000000000" pitchFamily="2" charset="0"/>
              </a:rPr>
              <a:t>ЛИ</a:t>
            </a:r>
            <a:endParaRPr lang="ru-RU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CAT" panose="02000500000000000000" pitchFamily="2" charset="0"/>
            </a:endParaRPr>
          </a:p>
        </p:txBody>
      </p:sp>
      <p:sp>
        <p:nvSpPr>
          <p:cNvPr id="1039" name="Овал 1038">
            <a:extLst>
              <a:ext uri="{FF2B5EF4-FFF2-40B4-BE49-F238E27FC236}">
                <a16:creationId xmlns:a16="http://schemas.microsoft.com/office/drawing/2014/main" id="{5E0E915F-390B-F660-2BC6-0CB78C80A3FB}"/>
              </a:ext>
            </a:extLst>
          </p:cNvPr>
          <p:cNvSpPr/>
          <p:nvPr/>
        </p:nvSpPr>
        <p:spPr>
          <a:xfrm>
            <a:off x="6158162" y="1797626"/>
            <a:ext cx="980476" cy="98836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040" name="Прямоугольник 1039">
            <a:extLst>
              <a:ext uri="{FF2B5EF4-FFF2-40B4-BE49-F238E27FC236}">
                <a16:creationId xmlns:a16="http://schemas.microsoft.com/office/drawing/2014/main" id="{48210B71-698A-96BE-FCD6-5F332D02E389}"/>
              </a:ext>
            </a:extLst>
          </p:cNvPr>
          <p:cNvSpPr/>
          <p:nvPr/>
        </p:nvSpPr>
        <p:spPr>
          <a:xfrm>
            <a:off x="6250694" y="1945773"/>
            <a:ext cx="79541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CAT" panose="02000500000000000000" pitchFamily="2" charset="0"/>
              </a:rPr>
              <a:t>ЛУ</a:t>
            </a:r>
            <a:endParaRPr lang="ru-RU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CAT" panose="02000500000000000000" pitchFamily="2" charset="0"/>
            </a:endParaRPr>
          </a:p>
        </p:txBody>
      </p:sp>
      <p:sp>
        <p:nvSpPr>
          <p:cNvPr id="1041" name="Овал 1040">
            <a:extLst>
              <a:ext uri="{FF2B5EF4-FFF2-40B4-BE49-F238E27FC236}">
                <a16:creationId xmlns:a16="http://schemas.microsoft.com/office/drawing/2014/main" id="{CE3A1309-9396-61F2-35FB-C871A43CDE79}"/>
              </a:ext>
            </a:extLst>
          </p:cNvPr>
          <p:cNvSpPr/>
          <p:nvPr/>
        </p:nvSpPr>
        <p:spPr>
          <a:xfrm>
            <a:off x="5487822" y="451921"/>
            <a:ext cx="980476" cy="98836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042" name="Прямоугольник 1041">
            <a:extLst>
              <a:ext uri="{FF2B5EF4-FFF2-40B4-BE49-F238E27FC236}">
                <a16:creationId xmlns:a16="http://schemas.microsoft.com/office/drawing/2014/main" id="{91120711-EF90-63FF-AFA3-8B4D713BE3CF}"/>
              </a:ext>
            </a:extLst>
          </p:cNvPr>
          <p:cNvSpPr/>
          <p:nvPr/>
        </p:nvSpPr>
        <p:spPr>
          <a:xfrm>
            <a:off x="5557111" y="600068"/>
            <a:ext cx="84189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CAT" panose="02000500000000000000" pitchFamily="2" charset="0"/>
              </a:rPr>
              <a:t>ЛА</a:t>
            </a:r>
            <a:endParaRPr lang="ru-RU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CAT" panose="02000500000000000000" pitchFamily="2" charset="0"/>
            </a:endParaRPr>
          </a:p>
        </p:txBody>
      </p:sp>
      <p:sp>
        <p:nvSpPr>
          <p:cNvPr id="1043" name="Прямоугольник 1042">
            <a:extLst>
              <a:ext uri="{FF2B5EF4-FFF2-40B4-BE49-F238E27FC236}">
                <a16:creationId xmlns:a16="http://schemas.microsoft.com/office/drawing/2014/main" id="{2BDE7385-302E-3353-9324-F5FB41FFC099}"/>
              </a:ext>
            </a:extLst>
          </p:cNvPr>
          <p:cNvSpPr/>
          <p:nvPr/>
        </p:nvSpPr>
        <p:spPr>
          <a:xfrm>
            <a:off x="2755291" y="3638379"/>
            <a:ext cx="47320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CAT" panose="02000500000000000000" pitchFamily="2" charset="0"/>
              </a:rPr>
              <a:t>Л</a:t>
            </a:r>
            <a:endParaRPr lang="ru-RU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CAT" panose="02000500000000000000" pitchFamily="2" charset="0"/>
            </a:endParaRPr>
          </a:p>
        </p:txBody>
      </p:sp>
      <p:sp>
        <p:nvSpPr>
          <p:cNvPr id="1044" name="Прямоугольник 1043">
            <a:extLst>
              <a:ext uri="{FF2B5EF4-FFF2-40B4-BE49-F238E27FC236}">
                <a16:creationId xmlns:a16="http://schemas.microsoft.com/office/drawing/2014/main" id="{F6DF8D31-839A-AD9A-5AB4-A4B82227D25E}"/>
              </a:ext>
            </a:extLst>
          </p:cNvPr>
          <p:cNvSpPr/>
          <p:nvPr/>
        </p:nvSpPr>
        <p:spPr>
          <a:xfrm>
            <a:off x="6584229" y="3600873"/>
            <a:ext cx="47320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CAT" panose="02000500000000000000" pitchFamily="2" charset="0"/>
              </a:rPr>
              <a:t>Л</a:t>
            </a:r>
            <a:endParaRPr lang="ru-RU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CAT" panose="02000500000000000000" pitchFamily="2" charset="0"/>
            </a:endParaRPr>
          </a:p>
        </p:txBody>
      </p:sp>
      <p:sp>
        <p:nvSpPr>
          <p:cNvPr id="1045" name="Равнобедренный треугольник 1044">
            <a:extLst>
              <a:ext uri="{FF2B5EF4-FFF2-40B4-BE49-F238E27FC236}">
                <a16:creationId xmlns:a16="http://schemas.microsoft.com/office/drawing/2014/main" id="{34B6183F-91F1-2B32-1041-E432AB64F0BE}"/>
              </a:ext>
            </a:extLst>
          </p:cNvPr>
          <p:cNvSpPr/>
          <p:nvPr/>
        </p:nvSpPr>
        <p:spPr>
          <a:xfrm>
            <a:off x="8337320" y="4443915"/>
            <a:ext cx="1333785" cy="1676526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046" name="Прямоугольник 1045">
            <a:extLst>
              <a:ext uri="{FF2B5EF4-FFF2-40B4-BE49-F238E27FC236}">
                <a16:creationId xmlns:a16="http://schemas.microsoft.com/office/drawing/2014/main" id="{66BF63BA-E979-9503-B87B-F467F4C5E284}"/>
              </a:ext>
            </a:extLst>
          </p:cNvPr>
          <p:cNvSpPr/>
          <p:nvPr/>
        </p:nvSpPr>
        <p:spPr>
          <a:xfrm>
            <a:off x="8606507" y="5298534"/>
            <a:ext cx="79541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CAT" panose="02000500000000000000" pitchFamily="2" charset="0"/>
              </a:rPr>
              <a:t>ЛУ</a:t>
            </a:r>
            <a:endParaRPr lang="ru-RU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CAT" panose="02000500000000000000" pitchFamily="2" charset="0"/>
            </a:endParaRPr>
          </a:p>
        </p:txBody>
      </p:sp>
      <p:sp>
        <p:nvSpPr>
          <p:cNvPr id="1047" name="Равнобедренный треугольник 1046">
            <a:extLst>
              <a:ext uri="{FF2B5EF4-FFF2-40B4-BE49-F238E27FC236}">
                <a16:creationId xmlns:a16="http://schemas.microsoft.com/office/drawing/2014/main" id="{D66096DA-8032-F0A5-5A69-652C31B97F02}"/>
              </a:ext>
            </a:extLst>
          </p:cNvPr>
          <p:cNvSpPr/>
          <p:nvPr/>
        </p:nvSpPr>
        <p:spPr>
          <a:xfrm>
            <a:off x="9707748" y="4443915"/>
            <a:ext cx="1333785" cy="1676526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/>
          </a:p>
        </p:txBody>
      </p:sp>
      <p:sp>
        <p:nvSpPr>
          <p:cNvPr id="1048" name="Прямоугольник 1047">
            <a:extLst>
              <a:ext uri="{FF2B5EF4-FFF2-40B4-BE49-F238E27FC236}">
                <a16:creationId xmlns:a16="http://schemas.microsoft.com/office/drawing/2014/main" id="{2849B322-2F9F-3B01-1371-224CD8D08C4F}"/>
              </a:ext>
            </a:extLst>
          </p:cNvPr>
          <p:cNvSpPr/>
          <p:nvPr/>
        </p:nvSpPr>
        <p:spPr>
          <a:xfrm>
            <a:off x="10025026" y="5298534"/>
            <a:ext cx="69923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CAT" panose="02000500000000000000" pitchFamily="2" charset="0"/>
              </a:rPr>
              <a:t>ЛЕ</a:t>
            </a:r>
            <a:endParaRPr lang="ru-RU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CAT" panose="02000500000000000000" pitchFamily="2" charset="0"/>
            </a:endParaRPr>
          </a:p>
        </p:txBody>
      </p:sp>
      <p:sp>
        <p:nvSpPr>
          <p:cNvPr id="1049" name="Равнобедренный треугольник 1048">
            <a:extLst>
              <a:ext uri="{FF2B5EF4-FFF2-40B4-BE49-F238E27FC236}">
                <a16:creationId xmlns:a16="http://schemas.microsoft.com/office/drawing/2014/main" id="{8708F7FD-93F0-14E7-E178-B38D2C5C5A39}"/>
              </a:ext>
            </a:extLst>
          </p:cNvPr>
          <p:cNvSpPr/>
          <p:nvPr/>
        </p:nvSpPr>
        <p:spPr>
          <a:xfrm flipV="1">
            <a:off x="9022534" y="4418293"/>
            <a:ext cx="1333785" cy="1676526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050" name="Овал 1049">
            <a:extLst>
              <a:ext uri="{FF2B5EF4-FFF2-40B4-BE49-F238E27FC236}">
                <a16:creationId xmlns:a16="http://schemas.microsoft.com/office/drawing/2014/main" id="{273C80E8-E866-2547-5874-F9B1EC68155E}"/>
              </a:ext>
            </a:extLst>
          </p:cNvPr>
          <p:cNvSpPr/>
          <p:nvPr/>
        </p:nvSpPr>
        <p:spPr>
          <a:xfrm rot="16775759">
            <a:off x="9024304" y="2465828"/>
            <a:ext cx="1450193" cy="253367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051" name="Прямоугольник 1050">
            <a:extLst>
              <a:ext uri="{FF2B5EF4-FFF2-40B4-BE49-F238E27FC236}">
                <a16:creationId xmlns:a16="http://schemas.microsoft.com/office/drawing/2014/main" id="{183C4ECF-8269-3DF3-3A70-FD5B8161FD2D}"/>
              </a:ext>
            </a:extLst>
          </p:cNvPr>
          <p:cNvSpPr/>
          <p:nvPr/>
        </p:nvSpPr>
        <p:spPr>
          <a:xfrm>
            <a:off x="9261549" y="3054456"/>
            <a:ext cx="77617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CAT" panose="02000500000000000000" pitchFamily="2" charset="0"/>
              </a:rPr>
              <a:t>ЛИ</a:t>
            </a:r>
            <a:endParaRPr lang="ru-RU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CAT" panose="02000500000000000000" pitchFamily="2" charset="0"/>
            </a:endParaRPr>
          </a:p>
        </p:txBody>
      </p:sp>
      <p:sp>
        <p:nvSpPr>
          <p:cNvPr id="1052" name="Хорда 1051">
            <a:extLst>
              <a:ext uri="{FF2B5EF4-FFF2-40B4-BE49-F238E27FC236}">
                <a16:creationId xmlns:a16="http://schemas.microsoft.com/office/drawing/2014/main" id="{19C4177B-E1DD-93FA-C289-1BA195FB8D58}"/>
              </a:ext>
            </a:extLst>
          </p:cNvPr>
          <p:cNvSpPr/>
          <p:nvPr/>
        </p:nvSpPr>
        <p:spPr>
          <a:xfrm rot="18368910" flipH="1" flipV="1">
            <a:off x="9266229" y="3515655"/>
            <a:ext cx="766813" cy="1523624"/>
          </a:xfrm>
          <a:prstGeom prst="chord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053" name="Прямоугольник 1052">
            <a:extLst>
              <a:ext uri="{FF2B5EF4-FFF2-40B4-BE49-F238E27FC236}">
                <a16:creationId xmlns:a16="http://schemas.microsoft.com/office/drawing/2014/main" id="{F1CF14CA-D95D-793D-9AFA-1DC191C682ED}"/>
              </a:ext>
            </a:extLst>
          </p:cNvPr>
          <p:cNvSpPr/>
          <p:nvPr/>
        </p:nvSpPr>
        <p:spPr>
          <a:xfrm>
            <a:off x="9105288" y="3773994"/>
            <a:ext cx="79541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CAT" panose="02000500000000000000" pitchFamily="2" charset="0"/>
              </a:rPr>
              <a:t>УЛ</a:t>
            </a:r>
            <a:endParaRPr lang="ru-RU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CAT" panose="02000500000000000000" pitchFamily="2" charset="0"/>
            </a:endParaRPr>
          </a:p>
        </p:txBody>
      </p:sp>
      <p:sp>
        <p:nvSpPr>
          <p:cNvPr id="1054" name="Прямоугольник 1053">
            <a:extLst>
              <a:ext uri="{FF2B5EF4-FFF2-40B4-BE49-F238E27FC236}">
                <a16:creationId xmlns:a16="http://schemas.microsoft.com/office/drawing/2014/main" id="{C79895DC-F08E-FB3E-DFA4-5A5AD6861EE9}"/>
              </a:ext>
            </a:extLst>
          </p:cNvPr>
          <p:cNvSpPr/>
          <p:nvPr/>
        </p:nvSpPr>
        <p:spPr>
          <a:xfrm>
            <a:off x="9281656" y="4527200"/>
            <a:ext cx="84189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CAT" panose="02000500000000000000" pitchFamily="2" charset="0"/>
              </a:rPr>
              <a:t>ЛА</a:t>
            </a:r>
            <a:endParaRPr lang="ru-RU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CAT" panose="02000500000000000000" pitchFamily="2" charset="0"/>
            </a:endParaRPr>
          </a:p>
        </p:txBody>
      </p:sp>
      <p:sp>
        <p:nvSpPr>
          <p:cNvPr id="1055" name="Овал 1054">
            <a:extLst>
              <a:ext uri="{FF2B5EF4-FFF2-40B4-BE49-F238E27FC236}">
                <a16:creationId xmlns:a16="http://schemas.microsoft.com/office/drawing/2014/main" id="{FFAFED96-AA54-6911-CB05-79756E30F0C6}"/>
              </a:ext>
            </a:extLst>
          </p:cNvPr>
          <p:cNvSpPr/>
          <p:nvPr/>
        </p:nvSpPr>
        <p:spPr>
          <a:xfrm>
            <a:off x="7929994" y="2194549"/>
            <a:ext cx="1231615" cy="122309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056" name="Прямоугольник 1055">
            <a:extLst>
              <a:ext uri="{FF2B5EF4-FFF2-40B4-BE49-F238E27FC236}">
                <a16:creationId xmlns:a16="http://schemas.microsoft.com/office/drawing/2014/main" id="{9A1B96ED-55A9-D064-37CD-F3B1C29A5D7D}"/>
              </a:ext>
            </a:extLst>
          </p:cNvPr>
          <p:cNvSpPr/>
          <p:nvPr/>
        </p:nvSpPr>
        <p:spPr>
          <a:xfrm>
            <a:off x="8137414" y="2131714"/>
            <a:ext cx="86754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CAT" panose="02000500000000000000" pitchFamily="2" charset="0"/>
              </a:rPr>
              <a:t>ЛО</a:t>
            </a:r>
            <a:endParaRPr lang="ru-RU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CAT" panose="02000500000000000000" pitchFamily="2" charset="0"/>
            </a:endParaRPr>
          </a:p>
        </p:txBody>
      </p:sp>
      <p:sp>
        <p:nvSpPr>
          <p:cNvPr id="1057" name="Полилиния: фигура 1056">
            <a:extLst>
              <a:ext uri="{FF2B5EF4-FFF2-40B4-BE49-F238E27FC236}">
                <a16:creationId xmlns:a16="http://schemas.microsoft.com/office/drawing/2014/main" id="{401DF2CF-3F2E-F0A8-D4B3-B11C82C7CB63}"/>
              </a:ext>
            </a:extLst>
          </p:cNvPr>
          <p:cNvSpPr/>
          <p:nvPr/>
        </p:nvSpPr>
        <p:spPr>
          <a:xfrm>
            <a:off x="8205132" y="2720464"/>
            <a:ext cx="204498" cy="85633"/>
          </a:xfrm>
          <a:custGeom>
            <a:avLst/>
            <a:gdLst>
              <a:gd name="connsiteX0" fmla="*/ 12700 w 336550"/>
              <a:gd name="connsiteY0" fmla="*/ 107950 h 122031"/>
              <a:gd name="connsiteX1" fmla="*/ 63500 w 336550"/>
              <a:gd name="connsiteY1" fmla="*/ 50800 h 122031"/>
              <a:gd name="connsiteX2" fmla="*/ 254000 w 336550"/>
              <a:gd name="connsiteY2" fmla="*/ 25400 h 122031"/>
              <a:gd name="connsiteX3" fmla="*/ 273050 w 336550"/>
              <a:gd name="connsiteY3" fmla="*/ 38100 h 122031"/>
              <a:gd name="connsiteX4" fmla="*/ 298450 w 336550"/>
              <a:gd name="connsiteY4" fmla="*/ 57150 h 122031"/>
              <a:gd name="connsiteX5" fmla="*/ 311150 w 336550"/>
              <a:gd name="connsiteY5" fmla="*/ 76200 h 122031"/>
              <a:gd name="connsiteX6" fmla="*/ 336550 w 336550"/>
              <a:gd name="connsiteY6" fmla="*/ 101600 h 122031"/>
              <a:gd name="connsiteX7" fmla="*/ 330200 w 336550"/>
              <a:gd name="connsiteY7" fmla="*/ 76200 h 122031"/>
              <a:gd name="connsiteX8" fmla="*/ 292100 w 336550"/>
              <a:gd name="connsiteY8" fmla="*/ 50800 h 122031"/>
              <a:gd name="connsiteX9" fmla="*/ 241300 w 336550"/>
              <a:gd name="connsiteY9" fmla="*/ 19050 h 122031"/>
              <a:gd name="connsiteX10" fmla="*/ 177800 w 336550"/>
              <a:gd name="connsiteY10" fmla="*/ 0 h 122031"/>
              <a:gd name="connsiteX11" fmla="*/ 57150 w 336550"/>
              <a:gd name="connsiteY11" fmla="*/ 25400 h 122031"/>
              <a:gd name="connsiteX12" fmla="*/ 38100 w 336550"/>
              <a:gd name="connsiteY12" fmla="*/ 44450 h 122031"/>
              <a:gd name="connsiteX13" fmla="*/ 6350 w 336550"/>
              <a:gd name="connsiteY13" fmla="*/ 101600 h 122031"/>
              <a:gd name="connsiteX14" fmla="*/ 0 w 336550"/>
              <a:gd name="connsiteY14" fmla="*/ 120650 h 122031"/>
              <a:gd name="connsiteX15" fmla="*/ 12700 w 336550"/>
              <a:gd name="connsiteY15" fmla="*/ 69850 h 122031"/>
              <a:gd name="connsiteX16" fmla="*/ 31750 w 336550"/>
              <a:gd name="connsiteY16" fmla="*/ 57150 h 122031"/>
              <a:gd name="connsiteX17" fmla="*/ 76200 w 336550"/>
              <a:gd name="connsiteY17" fmla="*/ 38100 h 122031"/>
              <a:gd name="connsiteX18" fmla="*/ 285750 w 336550"/>
              <a:gd name="connsiteY18" fmla="*/ 69850 h 122031"/>
              <a:gd name="connsiteX19" fmla="*/ 292100 w 336550"/>
              <a:gd name="connsiteY19" fmla="*/ 76200 h 122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36550" h="122031">
                <a:moveTo>
                  <a:pt x="12700" y="107950"/>
                </a:moveTo>
                <a:cubicBezTo>
                  <a:pt x="29633" y="88900"/>
                  <a:pt x="39384" y="59050"/>
                  <a:pt x="63500" y="50800"/>
                </a:cubicBezTo>
                <a:cubicBezTo>
                  <a:pt x="124113" y="30064"/>
                  <a:pt x="190055" y="29275"/>
                  <a:pt x="254000" y="25400"/>
                </a:cubicBezTo>
                <a:cubicBezTo>
                  <a:pt x="261618" y="24938"/>
                  <a:pt x="266840" y="33664"/>
                  <a:pt x="273050" y="38100"/>
                </a:cubicBezTo>
                <a:cubicBezTo>
                  <a:pt x="281662" y="44251"/>
                  <a:pt x="290966" y="49666"/>
                  <a:pt x="298450" y="57150"/>
                </a:cubicBezTo>
                <a:cubicBezTo>
                  <a:pt x="303846" y="62546"/>
                  <a:pt x="306183" y="70406"/>
                  <a:pt x="311150" y="76200"/>
                </a:cubicBezTo>
                <a:cubicBezTo>
                  <a:pt x="318942" y="85291"/>
                  <a:pt x="328083" y="93133"/>
                  <a:pt x="336550" y="101600"/>
                </a:cubicBezTo>
                <a:cubicBezTo>
                  <a:pt x="334433" y="93133"/>
                  <a:pt x="334530" y="83777"/>
                  <a:pt x="330200" y="76200"/>
                </a:cubicBezTo>
                <a:cubicBezTo>
                  <a:pt x="319008" y="56614"/>
                  <a:pt x="310285" y="56862"/>
                  <a:pt x="292100" y="50800"/>
                </a:cubicBezTo>
                <a:cubicBezTo>
                  <a:pt x="269253" y="16530"/>
                  <a:pt x="291413" y="41322"/>
                  <a:pt x="241300" y="19050"/>
                </a:cubicBezTo>
                <a:cubicBezTo>
                  <a:pt x="186584" y="-5268"/>
                  <a:pt x="275330" y="13933"/>
                  <a:pt x="177800" y="0"/>
                </a:cubicBezTo>
                <a:cubicBezTo>
                  <a:pt x="118555" y="7406"/>
                  <a:pt x="93434" y="-4837"/>
                  <a:pt x="57150" y="25400"/>
                </a:cubicBezTo>
                <a:cubicBezTo>
                  <a:pt x="50251" y="31149"/>
                  <a:pt x="43944" y="37632"/>
                  <a:pt x="38100" y="44450"/>
                </a:cubicBezTo>
                <a:cubicBezTo>
                  <a:pt x="16803" y="69296"/>
                  <a:pt x="18035" y="70441"/>
                  <a:pt x="6350" y="101600"/>
                </a:cubicBezTo>
                <a:cubicBezTo>
                  <a:pt x="4000" y="107867"/>
                  <a:pt x="0" y="127343"/>
                  <a:pt x="0" y="120650"/>
                </a:cubicBezTo>
                <a:cubicBezTo>
                  <a:pt x="0" y="119464"/>
                  <a:pt x="7689" y="76114"/>
                  <a:pt x="12700" y="69850"/>
                </a:cubicBezTo>
                <a:cubicBezTo>
                  <a:pt x="17468" y="63891"/>
                  <a:pt x="25124" y="60936"/>
                  <a:pt x="31750" y="57150"/>
                </a:cubicBezTo>
                <a:cubicBezTo>
                  <a:pt x="53721" y="44595"/>
                  <a:pt x="54828" y="45224"/>
                  <a:pt x="76200" y="38100"/>
                </a:cubicBezTo>
                <a:cubicBezTo>
                  <a:pt x="241235" y="49482"/>
                  <a:pt x="216231" y="14235"/>
                  <a:pt x="285750" y="69850"/>
                </a:cubicBezTo>
                <a:cubicBezTo>
                  <a:pt x="288087" y="71720"/>
                  <a:pt x="289983" y="74083"/>
                  <a:pt x="292100" y="76200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058" name="Полилиния: фигура 1057">
            <a:extLst>
              <a:ext uri="{FF2B5EF4-FFF2-40B4-BE49-F238E27FC236}">
                <a16:creationId xmlns:a16="http://schemas.microsoft.com/office/drawing/2014/main" id="{F3847B80-A1E6-534D-52CD-00C99B25C401}"/>
              </a:ext>
            </a:extLst>
          </p:cNvPr>
          <p:cNvSpPr/>
          <p:nvPr/>
        </p:nvSpPr>
        <p:spPr>
          <a:xfrm flipH="1">
            <a:off x="8676736" y="2720464"/>
            <a:ext cx="204498" cy="85633"/>
          </a:xfrm>
          <a:custGeom>
            <a:avLst/>
            <a:gdLst>
              <a:gd name="connsiteX0" fmla="*/ 12700 w 336550"/>
              <a:gd name="connsiteY0" fmla="*/ 107950 h 122031"/>
              <a:gd name="connsiteX1" fmla="*/ 63500 w 336550"/>
              <a:gd name="connsiteY1" fmla="*/ 50800 h 122031"/>
              <a:gd name="connsiteX2" fmla="*/ 254000 w 336550"/>
              <a:gd name="connsiteY2" fmla="*/ 25400 h 122031"/>
              <a:gd name="connsiteX3" fmla="*/ 273050 w 336550"/>
              <a:gd name="connsiteY3" fmla="*/ 38100 h 122031"/>
              <a:gd name="connsiteX4" fmla="*/ 298450 w 336550"/>
              <a:gd name="connsiteY4" fmla="*/ 57150 h 122031"/>
              <a:gd name="connsiteX5" fmla="*/ 311150 w 336550"/>
              <a:gd name="connsiteY5" fmla="*/ 76200 h 122031"/>
              <a:gd name="connsiteX6" fmla="*/ 336550 w 336550"/>
              <a:gd name="connsiteY6" fmla="*/ 101600 h 122031"/>
              <a:gd name="connsiteX7" fmla="*/ 330200 w 336550"/>
              <a:gd name="connsiteY7" fmla="*/ 76200 h 122031"/>
              <a:gd name="connsiteX8" fmla="*/ 292100 w 336550"/>
              <a:gd name="connsiteY8" fmla="*/ 50800 h 122031"/>
              <a:gd name="connsiteX9" fmla="*/ 241300 w 336550"/>
              <a:gd name="connsiteY9" fmla="*/ 19050 h 122031"/>
              <a:gd name="connsiteX10" fmla="*/ 177800 w 336550"/>
              <a:gd name="connsiteY10" fmla="*/ 0 h 122031"/>
              <a:gd name="connsiteX11" fmla="*/ 57150 w 336550"/>
              <a:gd name="connsiteY11" fmla="*/ 25400 h 122031"/>
              <a:gd name="connsiteX12" fmla="*/ 38100 w 336550"/>
              <a:gd name="connsiteY12" fmla="*/ 44450 h 122031"/>
              <a:gd name="connsiteX13" fmla="*/ 6350 w 336550"/>
              <a:gd name="connsiteY13" fmla="*/ 101600 h 122031"/>
              <a:gd name="connsiteX14" fmla="*/ 0 w 336550"/>
              <a:gd name="connsiteY14" fmla="*/ 120650 h 122031"/>
              <a:gd name="connsiteX15" fmla="*/ 12700 w 336550"/>
              <a:gd name="connsiteY15" fmla="*/ 69850 h 122031"/>
              <a:gd name="connsiteX16" fmla="*/ 31750 w 336550"/>
              <a:gd name="connsiteY16" fmla="*/ 57150 h 122031"/>
              <a:gd name="connsiteX17" fmla="*/ 76200 w 336550"/>
              <a:gd name="connsiteY17" fmla="*/ 38100 h 122031"/>
              <a:gd name="connsiteX18" fmla="*/ 285750 w 336550"/>
              <a:gd name="connsiteY18" fmla="*/ 69850 h 122031"/>
              <a:gd name="connsiteX19" fmla="*/ 292100 w 336550"/>
              <a:gd name="connsiteY19" fmla="*/ 76200 h 122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36550" h="122031">
                <a:moveTo>
                  <a:pt x="12700" y="107950"/>
                </a:moveTo>
                <a:cubicBezTo>
                  <a:pt x="29633" y="88900"/>
                  <a:pt x="39384" y="59050"/>
                  <a:pt x="63500" y="50800"/>
                </a:cubicBezTo>
                <a:cubicBezTo>
                  <a:pt x="124113" y="30064"/>
                  <a:pt x="190055" y="29275"/>
                  <a:pt x="254000" y="25400"/>
                </a:cubicBezTo>
                <a:cubicBezTo>
                  <a:pt x="261618" y="24938"/>
                  <a:pt x="266840" y="33664"/>
                  <a:pt x="273050" y="38100"/>
                </a:cubicBezTo>
                <a:cubicBezTo>
                  <a:pt x="281662" y="44251"/>
                  <a:pt x="290966" y="49666"/>
                  <a:pt x="298450" y="57150"/>
                </a:cubicBezTo>
                <a:cubicBezTo>
                  <a:pt x="303846" y="62546"/>
                  <a:pt x="306183" y="70406"/>
                  <a:pt x="311150" y="76200"/>
                </a:cubicBezTo>
                <a:cubicBezTo>
                  <a:pt x="318942" y="85291"/>
                  <a:pt x="328083" y="93133"/>
                  <a:pt x="336550" y="101600"/>
                </a:cubicBezTo>
                <a:cubicBezTo>
                  <a:pt x="334433" y="93133"/>
                  <a:pt x="334530" y="83777"/>
                  <a:pt x="330200" y="76200"/>
                </a:cubicBezTo>
                <a:cubicBezTo>
                  <a:pt x="319008" y="56614"/>
                  <a:pt x="310285" y="56862"/>
                  <a:pt x="292100" y="50800"/>
                </a:cubicBezTo>
                <a:cubicBezTo>
                  <a:pt x="269253" y="16530"/>
                  <a:pt x="291413" y="41322"/>
                  <a:pt x="241300" y="19050"/>
                </a:cubicBezTo>
                <a:cubicBezTo>
                  <a:pt x="186584" y="-5268"/>
                  <a:pt x="275330" y="13933"/>
                  <a:pt x="177800" y="0"/>
                </a:cubicBezTo>
                <a:cubicBezTo>
                  <a:pt x="118555" y="7406"/>
                  <a:pt x="93434" y="-4837"/>
                  <a:pt x="57150" y="25400"/>
                </a:cubicBezTo>
                <a:cubicBezTo>
                  <a:pt x="50251" y="31149"/>
                  <a:pt x="43944" y="37632"/>
                  <a:pt x="38100" y="44450"/>
                </a:cubicBezTo>
                <a:cubicBezTo>
                  <a:pt x="16803" y="69296"/>
                  <a:pt x="18035" y="70441"/>
                  <a:pt x="6350" y="101600"/>
                </a:cubicBezTo>
                <a:cubicBezTo>
                  <a:pt x="4000" y="107867"/>
                  <a:pt x="0" y="127343"/>
                  <a:pt x="0" y="120650"/>
                </a:cubicBezTo>
                <a:cubicBezTo>
                  <a:pt x="0" y="119464"/>
                  <a:pt x="7689" y="76114"/>
                  <a:pt x="12700" y="69850"/>
                </a:cubicBezTo>
                <a:cubicBezTo>
                  <a:pt x="17468" y="63891"/>
                  <a:pt x="25124" y="60936"/>
                  <a:pt x="31750" y="57150"/>
                </a:cubicBezTo>
                <a:cubicBezTo>
                  <a:pt x="53721" y="44595"/>
                  <a:pt x="54828" y="45224"/>
                  <a:pt x="76200" y="38100"/>
                </a:cubicBezTo>
                <a:cubicBezTo>
                  <a:pt x="241235" y="49482"/>
                  <a:pt x="216231" y="14235"/>
                  <a:pt x="285750" y="69850"/>
                </a:cubicBezTo>
                <a:cubicBezTo>
                  <a:pt x="288087" y="71720"/>
                  <a:pt x="289983" y="74083"/>
                  <a:pt x="292100" y="76200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059" name="Овал 1058">
            <a:extLst>
              <a:ext uri="{FF2B5EF4-FFF2-40B4-BE49-F238E27FC236}">
                <a16:creationId xmlns:a16="http://schemas.microsoft.com/office/drawing/2014/main" id="{0BB28734-DA89-ABA4-1FAC-C84189BAD26D}"/>
              </a:ext>
            </a:extLst>
          </p:cNvPr>
          <p:cNvSpPr/>
          <p:nvPr/>
        </p:nvSpPr>
        <p:spPr>
          <a:xfrm>
            <a:off x="8451023" y="2921611"/>
            <a:ext cx="189555" cy="18955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cxnSp>
        <p:nvCxnSpPr>
          <p:cNvPr id="1061" name="Прямая соединительная линия 1060">
            <a:extLst>
              <a:ext uri="{FF2B5EF4-FFF2-40B4-BE49-F238E27FC236}">
                <a16:creationId xmlns:a16="http://schemas.microsoft.com/office/drawing/2014/main" id="{4A81C30A-A7E2-80C1-8DE0-20C3012B58BA}"/>
              </a:ext>
            </a:extLst>
          </p:cNvPr>
          <p:cNvCxnSpPr/>
          <p:nvPr/>
        </p:nvCxnSpPr>
        <p:spPr>
          <a:xfrm flipV="1">
            <a:off x="8676736" y="2840611"/>
            <a:ext cx="408505" cy="12089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2" name="Прямая соединительная линия 1061">
            <a:extLst>
              <a:ext uri="{FF2B5EF4-FFF2-40B4-BE49-F238E27FC236}">
                <a16:creationId xmlns:a16="http://schemas.microsoft.com/office/drawing/2014/main" id="{1591DD09-DC9B-773B-5B63-8AABEB784DC5}"/>
              </a:ext>
            </a:extLst>
          </p:cNvPr>
          <p:cNvCxnSpPr>
            <a:cxnSpLocks/>
          </p:cNvCxnSpPr>
          <p:nvPr/>
        </p:nvCxnSpPr>
        <p:spPr>
          <a:xfrm flipV="1">
            <a:off x="8664752" y="2984240"/>
            <a:ext cx="388736" cy="1681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3" name="Прямая соединительная линия 1062">
            <a:extLst>
              <a:ext uri="{FF2B5EF4-FFF2-40B4-BE49-F238E27FC236}">
                <a16:creationId xmlns:a16="http://schemas.microsoft.com/office/drawing/2014/main" id="{06413698-495A-297D-AE21-C7294CE3F44B}"/>
              </a:ext>
            </a:extLst>
          </p:cNvPr>
          <p:cNvCxnSpPr>
            <a:cxnSpLocks/>
          </p:cNvCxnSpPr>
          <p:nvPr/>
        </p:nvCxnSpPr>
        <p:spPr>
          <a:xfrm>
            <a:off x="8676736" y="3062348"/>
            <a:ext cx="376752" cy="3474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4" name="Прямая соединительная линия 1063">
            <a:extLst>
              <a:ext uri="{FF2B5EF4-FFF2-40B4-BE49-F238E27FC236}">
                <a16:creationId xmlns:a16="http://schemas.microsoft.com/office/drawing/2014/main" id="{49072152-F15E-42BE-28BA-18D043F2A69F}"/>
              </a:ext>
            </a:extLst>
          </p:cNvPr>
          <p:cNvCxnSpPr>
            <a:cxnSpLocks/>
          </p:cNvCxnSpPr>
          <p:nvPr/>
        </p:nvCxnSpPr>
        <p:spPr>
          <a:xfrm flipH="1" flipV="1">
            <a:off x="8018344" y="2827015"/>
            <a:ext cx="408505" cy="12089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5" name="Прямая соединительная линия 1064">
            <a:extLst>
              <a:ext uri="{FF2B5EF4-FFF2-40B4-BE49-F238E27FC236}">
                <a16:creationId xmlns:a16="http://schemas.microsoft.com/office/drawing/2014/main" id="{80F5F24E-0E68-1F39-EDF4-168F34D9891B}"/>
              </a:ext>
            </a:extLst>
          </p:cNvPr>
          <p:cNvCxnSpPr>
            <a:cxnSpLocks/>
          </p:cNvCxnSpPr>
          <p:nvPr/>
        </p:nvCxnSpPr>
        <p:spPr>
          <a:xfrm flipH="1" flipV="1">
            <a:off x="8006360" y="2970644"/>
            <a:ext cx="388736" cy="1681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6" name="Прямая соединительная линия 1065">
            <a:extLst>
              <a:ext uri="{FF2B5EF4-FFF2-40B4-BE49-F238E27FC236}">
                <a16:creationId xmlns:a16="http://schemas.microsoft.com/office/drawing/2014/main" id="{3086A056-FD2E-8965-86A7-44A357F8D6EA}"/>
              </a:ext>
            </a:extLst>
          </p:cNvPr>
          <p:cNvCxnSpPr>
            <a:cxnSpLocks/>
          </p:cNvCxnSpPr>
          <p:nvPr/>
        </p:nvCxnSpPr>
        <p:spPr>
          <a:xfrm flipH="1">
            <a:off x="8018344" y="3048752"/>
            <a:ext cx="376752" cy="3474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7" name="Прямоугольник 1066">
            <a:extLst>
              <a:ext uri="{FF2B5EF4-FFF2-40B4-BE49-F238E27FC236}">
                <a16:creationId xmlns:a16="http://schemas.microsoft.com/office/drawing/2014/main" id="{4273ADAA-C303-E3CC-FF3D-46CCF5D0B964}"/>
              </a:ext>
            </a:extLst>
          </p:cNvPr>
          <p:cNvSpPr/>
          <p:nvPr/>
        </p:nvSpPr>
        <p:spPr>
          <a:xfrm>
            <a:off x="10932158" y="3342699"/>
            <a:ext cx="76976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CAT" panose="02000500000000000000" pitchFamily="2" charset="0"/>
              </a:rPr>
              <a:t>АЛ</a:t>
            </a:r>
            <a:endParaRPr lang="ru-RU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CAT" panose="02000500000000000000" pitchFamily="2" charset="0"/>
            </a:endParaRPr>
          </a:p>
        </p:txBody>
      </p:sp>
      <p:sp>
        <p:nvSpPr>
          <p:cNvPr id="1068" name="Прямоугольник 1067">
            <a:extLst>
              <a:ext uri="{FF2B5EF4-FFF2-40B4-BE49-F238E27FC236}">
                <a16:creationId xmlns:a16="http://schemas.microsoft.com/office/drawing/2014/main" id="{C80FE466-A8DD-F29C-D0A1-E7AE0BBA95FC}"/>
              </a:ext>
            </a:extLst>
          </p:cNvPr>
          <p:cNvSpPr/>
          <p:nvPr/>
        </p:nvSpPr>
        <p:spPr>
          <a:xfrm>
            <a:off x="8003501" y="3608340"/>
            <a:ext cx="50847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CAT" panose="02000500000000000000" pitchFamily="2" charset="0"/>
              </a:rPr>
              <a:t>Л</a:t>
            </a:r>
            <a:endParaRPr lang="ru-RU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CAT" panose="02000500000000000000" pitchFamily="2" charset="0"/>
            </a:endParaRPr>
          </a:p>
        </p:txBody>
      </p:sp>
      <p:sp>
        <p:nvSpPr>
          <p:cNvPr id="1069" name="Прямоугольник 1068">
            <a:extLst>
              <a:ext uri="{FF2B5EF4-FFF2-40B4-BE49-F238E27FC236}">
                <a16:creationId xmlns:a16="http://schemas.microsoft.com/office/drawing/2014/main" id="{902867FC-15A2-3AAF-977F-981CBF97D012}"/>
              </a:ext>
            </a:extLst>
          </p:cNvPr>
          <p:cNvSpPr/>
          <p:nvPr/>
        </p:nvSpPr>
        <p:spPr>
          <a:xfrm>
            <a:off x="7464414" y="1212426"/>
            <a:ext cx="79541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CAT" panose="02000500000000000000" pitchFamily="2" charset="0"/>
              </a:rPr>
              <a:t>ЛУ</a:t>
            </a:r>
            <a:endParaRPr lang="ru-RU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CAT" panose="02000500000000000000" pitchFamily="2" charset="0"/>
            </a:endParaRPr>
          </a:p>
        </p:txBody>
      </p:sp>
      <p:pic>
        <p:nvPicPr>
          <p:cNvPr id="1060" name="Рисунок 1059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849D8DD0-9E20-0D9C-B310-76A366DA2E1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84" y="688023"/>
            <a:ext cx="5342785" cy="543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937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4000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FC7FF"/>
                                      </p:to>
                                    </p:animClr>
                                    <p:animClr clrSpc="rgb" dir="cw">
                                      <p:cBhvr>
                                        <p:cTn id="3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FC7FF"/>
                                      </p:to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00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6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0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000" fill="hold"/>
                                        <p:tgtEl>
                                          <p:spTgt spid="10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10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10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500"/>
                                        <p:tgtEl>
                                          <p:spTgt spid="1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000" fill="hold"/>
                                        <p:tgtEl>
                                          <p:spTgt spid="10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0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0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1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2000" fill="hold"/>
                                        <p:tgtEl>
                                          <p:spTgt spid="10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F3F3F"/>
                                      </p:to>
                                    </p:animClr>
                                    <p:set>
                                      <p:cBhvr>
                                        <p:cTn id="76" dur="2000" fill="hold"/>
                                        <p:tgtEl>
                                          <p:spTgt spid="10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2000" fill="hold"/>
                                        <p:tgtEl>
                                          <p:spTgt spid="10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1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0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500"/>
                                        <p:tgtEl>
                                          <p:spTgt spid="1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5" dur="2000" fill="hold"/>
                                        <p:tgtEl>
                                          <p:spTgt spid="10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10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2000" fill="hold"/>
                                        <p:tgtEl>
                                          <p:spTgt spid="10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3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0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2" dur="500"/>
                                        <p:tgtEl>
                                          <p:spTgt spid="1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5" dur="2000" fill="hold"/>
                                        <p:tgtEl>
                                          <p:spTgt spid="10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9C9C9"/>
                                      </p:to>
                                    </p:animClr>
                                    <p:set>
                                      <p:cBhvr>
                                        <p:cTn id="96" dur="2000" fill="hold"/>
                                        <p:tgtEl>
                                          <p:spTgt spid="10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2000" fill="hold"/>
                                        <p:tgtEl>
                                          <p:spTgt spid="10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6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0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2" dur="500"/>
                                        <p:tgtEl>
                                          <p:spTgt spid="10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F3F3F"/>
                                      </p:to>
                                    </p:animClr>
                                    <p:set>
                                      <p:cBhvr>
                                        <p:cTn id="10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7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10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2" dur="500"/>
                                        <p:tgtEl>
                                          <p:spTgt spid="10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  <p:set>
                                      <p:cBhvr>
                                        <p:cTn id="1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8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10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2" dur="500"/>
                                        <p:tgtEl>
                                          <p:spTgt spid="10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9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0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5" dur="20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36" dur="20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7" dur="20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2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0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5" dur="20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33"/>
                                      </p:to>
                                    </p:animClr>
                                    <p:set>
                                      <p:cBhvr>
                                        <p:cTn id="146" dur="20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7" dur="20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0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1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5" dur="2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33"/>
                                      </p:to>
                                    </p:animClr>
                                    <p:set>
                                      <p:cBhvr>
                                        <p:cTn id="156" dur="2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7" dur="2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8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5" dur="2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66" dur="2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7" dur="2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10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5" dur="20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76" dur="20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7" dur="20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5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10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5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CB9"/>
                                      </p:to>
                                    </p:animClr>
                                    <p:set>
                                      <p:cBhvr>
                                        <p:cTn id="186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7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4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1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5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96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7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"/>
                  </p:tgtEl>
                </p:cond>
              </p:nextCondLst>
            </p:seq>
            <p:seq concurrent="1" nextAc="seek">
              <p:cTn id="198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9" fill="hold">
                      <p:stCondLst>
                        <p:cond delay="0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3333"/>
                                      </p:to>
                                    </p:animClr>
                                    <p:set>
                                      <p:cBhvr>
                                        <p:cTn id="20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208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9" fill="hold">
                      <p:stCondLst>
                        <p:cond delay="0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21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E26C8"/>
                                      </p:to>
                                    </p:animClr>
                                    <p:set>
                                      <p:cBhvr>
                                        <p:cTn id="22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28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9" fill="hold">
                      <p:stCondLst>
                        <p:cond delay="0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23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3333"/>
                                      </p:to>
                                    </p:animClr>
                                    <p:set>
                                      <p:cBhvr>
                                        <p:cTn id="24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248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9" fill="hold">
                      <p:stCondLst>
                        <p:cond delay="0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2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5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256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7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10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5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CB9"/>
                                      </p:to>
                                    </p:animClr>
                                    <p:set>
                                      <p:cBhvr>
                                        <p:cTn id="266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7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3"/>
                  </p:tgtEl>
                </p:cond>
              </p:nextCondLst>
            </p:seq>
            <p:seq concurrent="1" nextAc="seek">
              <p:cTn id="26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9" fill="hold">
                      <p:stCondLst>
                        <p:cond delay="0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5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D88E8"/>
                                      </p:to>
                                    </p:animClr>
                                    <p:set>
                                      <p:cBhvr>
                                        <p:cTn id="27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7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7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9" fill="hold">
                      <p:stCondLst>
                        <p:cond delay="0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5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CB9"/>
                                      </p:to>
                                    </p:animClr>
                                    <p:set>
                                      <p:cBhvr>
                                        <p:cTn id="28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7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9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0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1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80000"/>
                                      </p:to>
                                    </p:animClr>
                                    <p:set>
                                      <p:cBhvr>
                                        <p:cTn id="29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  <p:bldLst>
      <p:bldP spid="5" grpId="0" animBg="1"/>
      <p:bldP spid="40" grpId="0"/>
      <p:bldP spid="41" grpId="0"/>
      <p:bldP spid="42" grpId="0"/>
      <p:bldP spid="45" grpId="0"/>
      <p:bldP spid="46" grpId="0"/>
      <p:bldP spid="50" grpId="0"/>
      <p:bldP spid="51" grpId="0"/>
      <p:bldP spid="1025" grpId="0"/>
      <p:bldP spid="1027" grpId="0"/>
      <p:bldP spid="1028" grpId="0"/>
      <p:bldP spid="1031" grpId="0"/>
      <p:bldP spid="1034" grpId="0"/>
      <p:bldP spid="1036" grpId="0"/>
      <p:bldP spid="1038" grpId="0"/>
      <p:bldP spid="1040" grpId="0"/>
      <p:bldP spid="1042" grpId="0"/>
      <p:bldP spid="1043" grpId="0"/>
      <p:bldP spid="1044" grpId="0"/>
      <p:bldP spid="1046" grpId="0"/>
      <p:bldP spid="1048" grpId="0"/>
      <p:bldP spid="1051" grpId="0"/>
      <p:bldP spid="1053" grpId="0"/>
      <p:bldP spid="1054" grpId="0"/>
      <p:bldP spid="1056" grpId="0"/>
      <p:bldP spid="1067" grpId="0"/>
      <p:bldP spid="1068" grpId="0"/>
      <p:bldP spid="1069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7F419E2-637C-49A4-8B18-FB155244C4EC}"/>
</file>

<file path=customXml/itemProps2.xml><?xml version="1.0" encoding="utf-8"?>
<ds:datastoreItem xmlns:ds="http://schemas.openxmlformats.org/officeDocument/2006/customXml" ds:itemID="{8D8416BF-00A1-4F46-A427-E9E4658375EE}"/>
</file>

<file path=customXml/itemProps3.xml><?xml version="1.0" encoding="utf-8"?>
<ds:datastoreItem xmlns:ds="http://schemas.openxmlformats.org/officeDocument/2006/customXml" ds:itemID="{9D280826-F9C8-42A4-B33D-DD439F4834EF}"/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28</Words>
  <Application>Microsoft Office PowerPoint</Application>
  <PresentationFormat>Широкий екран</PresentationFormat>
  <Paragraphs>28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7" baseType="lpstr">
      <vt:lpstr>Aptos</vt:lpstr>
      <vt:lpstr>Aptos Display</vt:lpstr>
      <vt:lpstr>Arial</vt:lpstr>
      <vt:lpstr>Coiny 2.0</vt:lpstr>
      <vt:lpstr>Comic CAT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Nattaly.kostyuk84@gmail.com</cp:lastModifiedBy>
  <cp:revision>13</cp:revision>
  <dcterms:created xsi:type="dcterms:W3CDTF">2025-01-24T21:31:48Z</dcterms:created>
  <dcterms:modified xsi:type="dcterms:W3CDTF">2025-02-01T22:15:03Z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