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50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419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890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013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73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592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245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50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643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9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689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97C6A-0DB9-47DA-ADCB-DA36BC2F8B3A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654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microsoft.com/office/2007/relationships/hdphoto" Target="../media/hdphoto1.wdp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54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897002" cy="9081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535" y="161926"/>
            <a:ext cx="3348037" cy="33480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545" y="3034146"/>
            <a:ext cx="3671455" cy="38698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7" t="16342" r="7046" b="13493"/>
          <a:stretch/>
        </p:blipFill>
        <p:spPr>
          <a:xfrm>
            <a:off x="6563831" y="5163509"/>
            <a:ext cx="1956715" cy="16065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8" r="5446"/>
          <a:stretch/>
        </p:blipFill>
        <p:spPr>
          <a:xfrm>
            <a:off x="448501" y="2695435"/>
            <a:ext cx="3491346" cy="42086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11935">
            <a:off x="6662424" y="4656970"/>
            <a:ext cx="1759527" cy="1759527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9849">
            <a:off x="6827812" y="4822358"/>
            <a:ext cx="1428750" cy="1428750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8028">
            <a:off x="6742087" y="4699935"/>
            <a:ext cx="1600200" cy="1600200"/>
          </a:xfrm>
          <a:prstGeom prst="rect">
            <a:avLst/>
          </a:prstGeom>
          <a:effectLst>
            <a:glow rad="152400">
              <a:schemeClr val="bg1">
                <a:alpha val="84000"/>
              </a:schemeClr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412" y="4714452"/>
            <a:ext cx="1605549" cy="1605549"/>
          </a:xfrm>
          <a:prstGeom prst="rect">
            <a:avLst/>
          </a:prstGeom>
          <a:effectLst>
            <a:glow rad="266700">
              <a:schemeClr val="bg1"/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085" y="4829248"/>
            <a:ext cx="1303201" cy="1303201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228" y="4985445"/>
            <a:ext cx="1500042" cy="118185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 descr="Изображение выглядит как рисунок, зарисовка, искусство, галстук&#10;&#10;Автоматически созданное описание">
            <a:extLst>
              <a:ext uri="{FF2B5EF4-FFF2-40B4-BE49-F238E27FC236}">
                <a16:creationId xmlns:a16="http://schemas.microsoft.com/office/drawing/2014/main" id="{538373CB-D314-00FE-A6B4-110B3BBF267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366" y="4648993"/>
            <a:ext cx="1854754" cy="18547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8F53FEF6-E6E8-5B7B-5F2E-E9CA061A83AF}"/>
              </a:ext>
            </a:extLst>
          </p:cNvPr>
          <p:cNvGrpSpPr/>
          <p:nvPr/>
        </p:nvGrpSpPr>
        <p:grpSpPr>
          <a:xfrm>
            <a:off x="6698845" y="4676916"/>
            <a:ext cx="1876651" cy="1646238"/>
            <a:chOff x="10028153" y="6693655"/>
            <a:chExt cx="1876651" cy="1646238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16F9CB51-5F0A-9136-0DD5-AF3170322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544037" y="6693655"/>
              <a:ext cx="1360767" cy="160646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A625420F-BA35-5E96-9132-7C18E2AAD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028153" y="6733432"/>
              <a:ext cx="1360767" cy="160646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758" b="98926" l="11426" r="95801">
                        <a14:backgroundMark x1="53125" y1="30762" x2="68555" y2="57910"/>
                        <a14:backgroundMark x1="51758" y1="28027" x2="42578" y2="39844"/>
                        <a14:backgroundMark x1="42188" y1="39844" x2="42578" y2="53418"/>
                        <a14:backgroundMark x1="42578" y1="51074" x2="51758" y2="62891"/>
                        <a14:backgroundMark x1="50781" y1="62402" x2="64941" y2="610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28" r="5446"/>
          <a:stretch/>
        </p:blipFill>
        <p:spPr>
          <a:xfrm>
            <a:off x="456371" y="2649397"/>
            <a:ext cx="3491346" cy="420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5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59259E-6 L -0.41862 -0.13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37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59259E-6 L -0.41549 -0.1388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81" y="-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33333E-6 L -0.41693 -0.1358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46" y="-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-0.42317 -0.1252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59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85185E-6 L -0.41641 -0.146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20" y="-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L -0.42005 -0.1532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03" y="-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96296E-6 L -0.41172 -0.16828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86" y="-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-0.42266 -0.1375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33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4B49224-7A20-41AC-9D63-FE46690E43B1}"/>
</file>

<file path=customXml/itemProps2.xml><?xml version="1.0" encoding="utf-8"?>
<ds:datastoreItem xmlns:ds="http://schemas.openxmlformats.org/officeDocument/2006/customXml" ds:itemID="{7541A577-DF2F-4B9F-AFF5-7B4A9193EC39}"/>
</file>

<file path=customXml/itemProps3.xml><?xml version="1.0" encoding="utf-8"?>
<ds:datastoreItem xmlns:ds="http://schemas.openxmlformats.org/officeDocument/2006/customXml" ds:itemID="{63A55FE7-043C-4CED-BD9A-8462E6241566}"/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6</cp:revision>
  <dcterms:created xsi:type="dcterms:W3CDTF">2024-08-15T16:51:05Z</dcterms:created>
  <dcterms:modified xsi:type="dcterms:W3CDTF">2025-07-17T10:02:43Z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