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09.07.2025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09.07.2025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09.07.2025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09.07.2025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09.07.2025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09.07.2025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09.07.2025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09.07.2025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09.07.2025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09.07.2025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09.07.2025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09.07.2025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" b="3316"/>
          <a:stretch>
            <a:fillRect/>
          </a:stretch>
        </p:blipFill>
        <p:spPr>
          <a:xfrm>
            <a:off x="709823" y="393939"/>
            <a:ext cx="1627341" cy="15741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82" r="-20875"/>
          <a:stretch>
            <a:fillRect/>
          </a:stretch>
        </p:blipFill>
        <p:spPr>
          <a:xfrm>
            <a:off x="4925064" y="2789060"/>
            <a:ext cx="1815631" cy="105595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4" b="10414"/>
          <a:stretch/>
        </p:blipFill>
        <p:spPr>
          <a:xfrm>
            <a:off x="729943" y="4816722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r="244"/>
          <a:stretch/>
        </p:blipFill>
        <p:spPr>
          <a:xfrm>
            <a:off x="4925064" y="503718"/>
            <a:ext cx="1411979" cy="1418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4" name="Рисунок 25">
            <a:hlinkClick r:id="rId12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51750" y="2152015"/>
            <a:ext cx="4062730" cy="40627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A4A2968-DA45-57BB-DBBE-9A0958B534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0454" y="2419710"/>
            <a:ext cx="1736025" cy="17360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9112767-E9DB-C86E-5A83-09C28B5003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404" y="724826"/>
            <a:ext cx="1768127" cy="96443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1277487" y="1049164"/>
            <a:ext cx="4399016" cy="414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27</cp:revision>
  <dcterms:created xsi:type="dcterms:W3CDTF">2024-04-15T16:33:00Z</dcterms:created>
  <dcterms:modified xsi:type="dcterms:W3CDTF">2025-07-09T14:28:42Z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