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98" name="Picture 9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754235" y="2214880"/>
            <a:ext cx="2428240" cy="242824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