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0" y="925400"/>
            <a:ext cx="1080000" cy="108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4" y="957695"/>
            <a:ext cx="5408215" cy="4680000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28025" y="2662555"/>
            <a:ext cx="3718560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6F3D90-7568-48DF-B3B8-C17F09868261}"/>
</file>

<file path=customXml/itemProps2.xml><?xml version="1.0" encoding="utf-8"?>
<ds:datastoreItem xmlns:ds="http://schemas.openxmlformats.org/officeDocument/2006/customXml" ds:itemID="{D6A24414-769F-4B49-B3D3-E30A5225AA10}"/>
</file>

<file path=customXml/itemProps3.xml><?xml version="1.0" encoding="utf-8"?>
<ds:datastoreItem xmlns:ds="http://schemas.openxmlformats.org/officeDocument/2006/customXml" ds:itemID="{C5D55F22-5125-4B82-A69D-7A3DF24ADE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15</cp:revision>
  <dcterms:created xsi:type="dcterms:W3CDTF">2024-06-14T12:59:44Z</dcterms:created>
  <dcterms:modified xsi:type="dcterms:W3CDTF">2024-12-18T12:15:54Z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