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0DF44-ADC1-4414-280B-252C6577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8" y="3429000"/>
            <a:ext cx="3130947" cy="3130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Выпей меня и твой звук станет еще лучше!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C87CAF-7B99-4BFE-BC9B-CAF2D91373DA}"/>
</file>

<file path=customXml/itemProps2.xml><?xml version="1.0" encoding="utf-8"?>
<ds:datastoreItem xmlns:ds="http://schemas.openxmlformats.org/officeDocument/2006/customXml" ds:itemID="{E4B1E13E-77EF-41CF-AFDE-FE3E70793479}"/>
</file>

<file path=customXml/itemProps3.xml><?xml version="1.0" encoding="utf-8"?>
<ds:datastoreItem xmlns:ds="http://schemas.openxmlformats.org/officeDocument/2006/customXml" ds:itemID="{4DBB81D6-524D-43A2-ACFA-E1FE26DB826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2025-02-04T11:32:42Z</dcterms:created>
  <dcterms:modified xsi:type="dcterms:W3CDTF">2025-02-11T10:19:56Z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