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3474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35209" y="463525"/>
            <a:ext cx="65337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 założyła swój srebrny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pierścionek.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20251" y="406000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177110" y="406000"/>
            <a:ext cx="6687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 spacerowała w stronę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lasu i zgubiła pierścionek.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1" y="1788917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33" y="4019754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2079348" y="749636"/>
            <a:ext cx="5068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Bardzo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się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zasmuciła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3159" y="1538956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25447" y="406000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971642" y="413316"/>
            <a:ext cx="50136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Spojrzała i zobaczyła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skaczącą srokę.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15" y="5241873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4" y="1727064"/>
            <a:ext cx="4497205" cy="449720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4675" y="4426100"/>
            <a:ext cx="1629971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2763" y="36618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1110600" y="439755"/>
            <a:ext cx="68282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Sroka znalazła srebrny skarb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 oddała go Soni.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07" y="529057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5" y="1791110"/>
            <a:ext cx="4497205" cy="449720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66834" y="4506054"/>
            <a:ext cx="1629971" cy="163154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146" y="2660029"/>
            <a:ext cx="1629971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84" y="313512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74018" y="373275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321373" y="446846"/>
            <a:ext cx="63692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Sonia, specjalnie dla sroki,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kupiła pizzę.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0" y="1798201"/>
            <a:ext cx="4497205" cy="449720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288" y="2820047"/>
            <a:ext cx="1629971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45" y="3878258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60079" y="354341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6283" y="723008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1393" y="733757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364614" y="10517732"/>
              <a:ext cx="1629970" cy="1631547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8225" y="687515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7598" y="2577445"/>
            <a:ext cx="3201087" cy="3130400"/>
            <a:chOff x="4141810" y="-467820"/>
            <a:chExt cx="4598754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0595" y="603568"/>
              <a:ext cx="1629969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40134" y="2489795"/>
            <a:ext cx="3289591" cy="3216950"/>
            <a:chOff x="357770" y="1958790"/>
            <a:chExt cx="4598756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6555" y="3030177"/>
              <a:ext cx="1629971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0" y="60026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4B84C-B19C-4B0F-85E7-9D6C316CCC3B}"/>
</file>

<file path=customXml/itemProps2.xml><?xml version="1.0" encoding="utf-8"?>
<ds:datastoreItem xmlns:ds="http://schemas.openxmlformats.org/officeDocument/2006/customXml" ds:itemID="{75606F93-0189-4E32-B415-67EB35ECF812}"/>
</file>

<file path=customXml/itemProps3.xml><?xml version="1.0" encoding="utf-8"?>
<ds:datastoreItem xmlns:ds="http://schemas.openxmlformats.org/officeDocument/2006/customXml" ds:itemID="{36963EF4-74B6-43C0-B28F-FC54AE8C77E9}"/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2025-07-21T14:48:03Z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