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0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5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7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3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63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1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6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2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255BC-EE46-453A-A962-D2B98A60C11E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9C5D-9981-44A0-AB98-DE4DD1C92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8225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66" y="2365491"/>
            <a:ext cx="2669733" cy="279686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3160" y="2750151"/>
            <a:ext cx="2608931" cy="260893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206" y="3763923"/>
            <a:ext cx="2152075" cy="221913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4772" y="3783682"/>
            <a:ext cx="2152075" cy="221913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1085" y="3798703"/>
            <a:ext cx="2152075" cy="22191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09" y="1265684"/>
            <a:ext cx="2152961" cy="222024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085" y="1265684"/>
            <a:ext cx="2152961" cy="222024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6724" y="1247946"/>
            <a:ext cx="2182557" cy="225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9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9 0.075 L -0.53307 -0.0564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76" y="-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C43E38-58FF-4679-8979-6DB3C10BCE74}"/>
</file>

<file path=customXml/itemProps2.xml><?xml version="1.0" encoding="utf-8"?>
<ds:datastoreItem xmlns:ds="http://schemas.openxmlformats.org/officeDocument/2006/customXml" ds:itemID="{039DD82F-378B-44AF-A609-B7BBFE78EFC6}"/>
</file>

<file path=customXml/itemProps3.xml><?xml version="1.0" encoding="utf-8"?>
<ds:datastoreItem xmlns:ds="http://schemas.openxmlformats.org/officeDocument/2006/customXml" ds:itemID="{8153E5A7-9AE5-490F-B707-2836C91C57C0}"/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Maria</dc:creator>
  <cp:lastModifiedBy>Администратор</cp:lastModifiedBy>
  <cp:revision>8</cp:revision>
  <dcterms:created xsi:type="dcterms:W3CDTF">2024-04-13T07:41:23Z</dcterms:created>
  <dcterms:modified xsi:type="dcterms:W3CDTF">2024-12-17T16:02:22Z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