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DFBAE-792D-4856-8BFB-00F2FC14C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E510C1-54C1-47B4-BB6A-4E0FE7CC0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9CB29F-4A80-41C4-B971-D0F7DF502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8BC1F6-743B-403D-A1D6-D25ACED2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C5BF6D-0BB5-44E0-9182-8AC4C390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9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1425D-F6A9-4CC9-ABDE-7E8D60707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E92227-9FF2-47C2-8620-3C41F29C1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12E0E8-C57B-450D-BA82-9161E949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C83F55-BA47-4DA1-A00B-97FC205C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13D210-3C5C-46F9-A099-CAEEE835A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2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F00024-B575-4BD9-B45D-03E54D741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DFF473-27BD-4B8E-A575-EE30D461D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936489-617E-4BC9-BADC-86EA8D90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740EAB-AE58-4FEF-A258-F2FAF9F26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87377F-49ED-46C6-8747-B2E8933DB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0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74001-82F2-4071-83EB-0FF44376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EE54B-4F6F-4763-BB2D-B3684170C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A3B40-E439-4FCC-86F5-0F408889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4DD514-E21E-4D55-8584-883A9467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E808E-095E-4802-8439-17240C13C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86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CFF7B-3B2A-433D-B10D-F7D84C1E3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1C2DB-C3D9-47DC-B66D-3608A0AE6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132BBB-824B-46A7-8655-B361C0FE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EE830-00F7-422C-8706-D331DFFA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E660AE-176F-4939-91FB-FF99CDCF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5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B0FB4-1E91-467A-A248-CFCCB466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6EE89E-DC88-4F0D-99C1-6E49E15CF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6C2B12-CD07-4757-818F-4F8B96B94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CD9553-E1DB-4C02-86FD-8A040334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CCC9C-C156-4B49-A3E1-CB1CDAFA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DE7C54-70A5-43E5-B92D-F7BF74EE9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6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90C9A-2A26-47FF-999B-A0B2D9385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D0D735-E9BC-4163-9D52-68254CC73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264213-0097-4231-AD0C-C1A5A451C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CC3C64-A797-4460-A178-A88731764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9895D4-96A7-4544-BE84-689AAB551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F6FDA2-7C15-4D45-94CB-6B1ECE9A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CB2B72-7292-4FED-B5E0-C91CC2E3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C61F8B-84FA-4620-970C-E1D3E9D7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1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123E6-E2E9-4C6D-BF5C-2F4916BE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6F9E92-CAEA-4BA5-9787-01EE439D1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5F3E61-C4EB-477C-957B-5C556733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D52070-3CA2-4CDD-A9A7-186D7FB2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4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C33CDD-A299-4E73-9108-DFECCB84F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E8F6C9-B5D2-4ED3-B2D9-366FCBB9C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3DF8C1-4310-411E-9AEA-9BCA9998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44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046F2-A37B-4914-903D-9341CCFB3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0323E3-92E7-40C1-8E69-82DD328BD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60FFB9-1AEB-4D24-8DC9-6EE6249F5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404E41-C5D7-4EB8-B3BB-23998202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D521B9-63C3-45FB-9356-2701F1651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0F25DB-A4A9-49CB-8186-DA80A288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9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51559-03A3-4D9D-9BCF-64055E5D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BB71D4-B9C5-4DB9-8AC6-2AC9CB4FB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A74BCC-EF39-42DF-9CCC-0C06B1BC3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BCE7DD-A055-4D6D-8908-C1D0E8C1E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4A17-11BB-43EC-9CAD-147847F39F8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7CAE1B-E4D2-4D96-AD9B-86C9E2244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4D175-B141-46E4-865F-6F24380D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0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5C74A-FE53-454B-85EC-3813A6418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0E65D9-2E50-42DB-9E3D-4A35C0F21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24D23-1845-4AAC-9D4C-478D6843E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B4A17-11BB-43EC-9CAD-147847F39F8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71E9E-6439-4CFC-8F8D-49D1E3ACE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3CA315-1F9B-4209-B782-16EE0099D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C89BC-64E1-415C-9AB9-DED4F60A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06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2DC4EB-6AEB-44F9-96B1-E5E0EFA09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" r="2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A5ABBAD-13DF-4D3D-846B-808DDEEB7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51" y="1510876"/>
            <a:ext cx="3857625" cy="3857625"/>
          </a:xfrm>
          <a:prstGeom prst="rect">
            <a:avLst/>
          </a:prstGeom>
          <a:noFill/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50792AB-4F7D-1371-D2DB-34F0D1A5D565}"/>
              </a:ext>
            </a:extLst>
          </p:cNvPr>
          <p:cNvGrpSpPr/>
          <p:nvPr/>
        </p:nvGrpSpPr>
        <p:grpSpPr>
          <a:xfrm flipH="1">
            <a:off x="9260429" y="3204766"/>
            <a:ext cx="2946485" cy="2946485"/>
            <a:chOff x="5597350" y="3529120"/>
            <a:chExt cx="2946485" cy="2946485"/>
          </a:xfrm>
        </p:grpSpPr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4B76B7FF-3519-B7E8-551E-8A954CBF99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597350" y="3529120"/>
              <a:ext cx="2946485" cy="294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25BC96A9-4185-990E-250E-1B44B6C2D9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916110" flipH="1">
              <a:off x="6666354" y="4139520"/>
              <a:ext cx="1772976" cy="2000537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6A53888-35FC-C4DE-F518-A0F803B5F722}"/>
              </a:ext>
            </a:extLst>
          </p:cNvPr>
          <p:cNvGrpSpPr/>
          <p:nvPr/>
        </p:nvGrpSpPr>
        <p:grpSpPr>
          <a:xfrm flipH="1">
            <a:off x="9266850" y="3195933"/>
            <a:ext cx="2946485" cy="2946485"/>
            <a:chOff x="9820345" y="1705270"/>
            <a:chExt cx="2946485" cy="2946485"/>
          </a:xfrm>
        </p:grpSpPr>
        <p:pic>
          <p:nvPicPr>
            <p:cNvPr id="50" name="Picture 12">
              <a:extLst>
                <a:ext uri="{FF2B5EF4-FFF2-40B4-BE49-F238E27FC236}">
                  <a16:creationId xmlns:a16="http://schemas.microsoft.com/office/drawing/2014/main" id="{B121EF47-2EBF-C5CA-3356-134A87904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820345" y="1705270"/>
              <a:ext cx="2946485" cy="294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35A813A8-94EA-4A5E-89FE-81BA97076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983512">
              <a:off x="11079411" y="2349319"/>
              <a:ext cx="1591412" cy="159141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2341047-9EDE-D5A9-CAF5-323FA9619A9E}"/>
              </a:ext>
            </a:extLst>
          </p:cNvPr>
          <p:cNvGrpSpPr/>
          <p:nvPr/>
        </p:nvGrpSpPr>
        <p:grpSpPr>
          <a:xfrm flipH="1">
            <a:off x="9273273" y="3213165"/>
            <a:ext cx="2946485" cy="2946485"/>
            <a:chOff x="11388202" y="447813"/>
            <a:chExt cx="2946485" cy="2946485"/>
          </a:xfrm>
        </p:grpSpPr>
        <p:pic>
          <p:nvPicPr>
            <p:cNvPr id="73" name="Picture 12">
              <a:extLst>
                <a:ext uri="{FF2B5EF4-FFF2-40B4-BE49-F238E27FC236}">
                  <a16:creationId xmlns:a16="http://schemas.microsoft.com/office/drawing/2014/main" id="{B15FFB96-AFAE-D081-AB74-6D9FC1593A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388202" y="447813"/>
              <a:ext cx="2946485" cy="294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6">
              <a:extLst>
                <a:ext uri="{FF2B5EF4-FFF2-40B4-BE49-F238E27FC236}">
                  <a16:creationId xmlns:a16="http://schemas.microsoft.com/office/drawing/2014/main" id="{A2E12B03-6EA1-49E2-8592-0DA749A96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78067">
              <a:off x="12510414" y="1276535"/>
              <a:ext cx="1791382" cy="124174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CF5E068-CCE1-82E2-40E4-8BCCA4F0FA7C}"/>
              </a:ext>
            </a:extLst>
          </p:cNvPr>
          <p:cNvGrpSpPr/>
          <p:nvPr/>
        </p:nvGrpSpPr>
        <p:grpSpPr>
          <a:xfrm flipH="1">
            <a:off x="9258253" y="3192333"/>
            <a:ext cx="2946485" cy="2946485"/>
            <a:chOff x="9550201" y="-1071868"/>
            <a:chExt cx="2946485" cy="2946485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4C3744BD-B732-A926-811C-B4A7BF8A2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50201" y="-1071868"/>
              <a:ext cx="2946485" cy="294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>
              <a:extLst>
                <a:ext uri="{FF2B5EF4-FFF2-40B4-BE49-F238E27FC236}">
                  <a16:creationId xmlns:a16="http://schemas.microsoft.com/office/drawing/2014/main" id="{5D9674D0-C1D3-467D-A35E-8AEC3EE18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393791">
              <a:off x="10723100" y="-250464"/>
              <a:ext cx="1585542" cy="158554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053367D-006A-1970-7B20-D0CE8D6D7A20}"/>
              </a:ext>
            </a:extLst>
          </p:cNvPr>
          <p:cNvGrpSpPr/>
          <p:nvPr/>
        </p:nvGrpSpPr>
        <p:grpSpPr>
          <a:xfrm flipH="1">
            <a:off x="9254007" y="3192334"/>
            <a:ext cx="2946485" cy="2946485"/>
            <a:chOff x="6140825" y="-2163908"/>
            <a:chExt cx="2946485" cy="2946485"/>
          </a:xfrm>
        </p:grpSpPr>
        <p:pic>
          <p:nvPicPr>
            <p:cNvPr id="68" name="Picture 12">
              <a:extLst>
                <a:ext uri="{FF2B5EF4-FFF2-40B4-BE49-F238E27FC236}">
                  <a16:creationId xmlns:a16="http://schemas.microsoft.com/office/drawing/2014/main" id="{DFC1F4FB-A8F4-7F2B-4C0C-5ABFCDCF1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40825" y="-2163908"/>
              <a:ext cx="2946485" cy="294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0">
              <a:extLst>
                <a:ext uri="{FF2B5EF4-FFF2-40B4-BE49-F238E27FC236}">
                  <a16:creationId xmlns:a16="http://schemas.microsoft.com/office/drawing/2014/main" id="{48613B3E-11A2-4A74-AD9B-395872A47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56" r="12856"/>
            <a:stretch/>
          </p:blipFill>
          <p:spPr bwMode="auto">
            <a:xfrm rot="2619235">
              <a:off x="7363097" y="-1724939"/>
              <a:ext cx="1312543" cy="2032998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ADC6A3D-920F-7231-F973-2C92516C5D15}"/>
              </a:ext>
            </a:extLst>
          </p:cNvPr>
          <p:cNvGrpSpPr/>
          <p:nvPr/>
        </p:nvGrpSpPr>
        <p:grpSpPr>
          <a:xfrm flipH="1">
            <a:off x="9266851" y="3197566"/>
            <a:ext cx="2946485" cy="2946485"/>
            <a:chOff x="3922272" y="-3518582"/>
            <a:chExt cx="2946485" cy="2946485"/>
          </a:xfrm>
        </p:grpSpPr>
        <p:pic>
          <p:nvPicPr>
            <p:cNvPr id="52" name="Picture 12">
              <a:extLst>
                <a:ext uri="{FF2B5EF4-FFF2-40B4-BE49-F238E27FC236}">
                  <a16:creationId xmlns:a16="http://schemas.microsoft.com/office/drawing/2014/main" id="{13B5A43D-7AB0-A53A-5044-0EE1B470ED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22272" y="-3518582"/>
              <a:ext cx="2946485" cy="294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4">
              <a:extLst>
                <a:ext uri="{FF2B5EF4-FFF2-40B4-BE49-F238E27FC236}">
                  <a16:creationId xmlns:a16="http://schemas.microsoft.com/office/drawing/2014/main" id="{E49B7597-8DAF-4FCB-B43B-EDB4A6F0FA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85079" y="-2932648"/>
              <a:ext cx="1624015" cy="162401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E6DDCFE-301F-B86A-488D-D27BB00EAD93}"/>
              </a:ext>
            </a:extLst>
          </p:cNvPr>
          <p:cNvGrpSpPr/>
          <p:nvPr/>
        </p:nvGrpSpPr>
        <p:grpSpPr>
          <a:xfrm flipH="1">
            <a:off x="9083729" y="3197566"/>
            <a:ext cx="3108271" cy="2946485"/>
            <a:chOff x="-1199165" y="-3518581"/>
            <a:chExt cx="3108271" cy="2946485"/>
          </a:xfrm>
        </p:grpSpPr>
        <p:pic>
          <p:nvPicPr>
            <p:cNvPr id="51" name="Picture 12">
              <a:extLst>
                <a:ext uri="{FF2B5EF4-FFF2-40B4-BE49-F238E27FC236}">
                  <a16:creationId xmlns:a16="http://schemas.microsoft.com/office/drawing/2014/main" id="{A2A09659-D884-4C6A-9897-4191094A19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199165" y="-3518581"/>
              <a:ext cx="2946485" cy="294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2">
              <a:extLst>
                <a:ext uri="{FF2B5EF4-FFF2-40B4-BE49-F238E27FC236}">
                  <a16:creationId xmlns:a16="http://schemas.microsoft.com/office/drawing/2014/main" id="{66C3B0BE-855A-43A6-AC13-BC3313147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125118">
              <a:off x="-118706" y="-2727752"/>
              <a:ext cx="2027812" cy="101125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E4DA02B-F437-44F4-838B-663961C5F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6126" y="562974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DE17096-C110-4F75-A6E6-E067FF9E1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1412" y="204175"/>
            <a:ext cx="2034199" cy="203419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13375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37174 0.0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38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38906 0.098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53" y="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3668 0.07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46" y="39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38164 0.0682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9" y="34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-0.37956 0.066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36445 0.091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4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38464 0.0266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13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5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12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112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12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1120" fill="hold">
                                          <p:stCondLst>
                                            <p:cond delay="44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Щеня тягне …  </dc:title>
  <dc:creator>Пользователь</dc:creator>
  <cp:lastModifiedBy>Пользователь</cp:lastModifiedBy>
  <cp:revision>9</cp:revision>
  <dcterms:created xsi:type="dcterms:W3CDTF">2024-08-06T07:19:24Z</dcterms:created>
  <dcterms:modified xsi:type="dcterms:W3CDTF">2024-12-03T08:29:48Z</dcterms:modified>
</cp:coreProperties>
</file>