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00604-D0CC-41FB-844D-BEAD6DBA9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FFAA1D-8947-4CD2-AF39-ED8195248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F93AB-6412-4B0F-92D2-45067400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393DA-4964-4D97-B354-64AA0718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09DC7-2406-43AD-BE81-847B34A7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9B0F0-DEDF-4BE4-A280-1A27E846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F1D2C-FF56-47DB-8959-B5E591AA3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C5A99-6C31-4572-B718-23157AFA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DBD0C-D97B-49D8-93EC-196223C2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59113-F7F1-4563-83CA-3C40DB0D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8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1C23FB-5305-4987-8B5C-5ED9FBC0D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23F424-5AB2-4763-A88A-81DCC0A46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F9891-6615-4123-A83A-CB659B7A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ABBE4-A208-4368-B3C6-F4BB4624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8FA45-5372-4D3C-8DAD-40CE9DC5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7646-AFA7-4F33-A9F3-B4301D42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A644C-0145-4A3E-B7E5-87752F016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063D4-180D-4063-AABA-8481324C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16B21-3474-451F-A96F-0594CF6F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8A986-C380-413D-8A17-C34442D9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D95FE-2A69-421B-9BA7-D88150E2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B954A-716B-481C-A48B-E2796BF35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E3EDE-6AB4-4FC2-813A-E2A67BB6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904C0-1378-48D4-947D-7DB8F8FD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DE9F3-AE9C-4897-A542-2C320E80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9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2D14E-7759-4EBE-BECB-D4464669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6112E-561E-4AB2-9140-088E9317A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4D9206-3172-46AE-8C9C-43C6F4248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E78907-EFE4-4628-8073-63797BDC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5E846D-937F-4C01-BBE7-D7AE9E12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9EAE84-0461-4F77-93BA-2D349A0F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4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52D53-7A71-4772-99B0-151AB7A7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4C080-D6BB-44BC-8697-A0CC3CD0A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FC5A4-4604-4478-B8A1-2D496424A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F9152F-4D6D-4999-AE87-E98BE2746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3FF9DE-669C-405D-B9D5-4589D2FBC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81A822-EAAE-4A5F-BE1C-42627BD3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A4E33-D0C6-4E7C-BC56-98808C9D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5A7ED7-F0E3-414C-8E31-2C55930F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7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B7628-2541-4E93-9F16-87535426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B1C334-5B44-43A1-8ED6-C3A3A9A6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0B7599-A1CF-42F7-9D51-85C1E718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ADD63C-F0C2-47B0-9193-172B0C26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1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AA656C-0332-48AA-8108-130BC390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24FC5A-3A06-45FE-8E1C-4934635D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B70D1E-C9FC-4C00-81A4-881102CB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FCB60-D36F-4746-B3CA-CEBF5393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39CC6-F6B3-46EF-ACEF-709A9E85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0D852-2A92-4C99-A2FB-9FD42C595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D91D4-5822-4457-97CB-7B2303A6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B14DD-6CB2-4B2A-9242-741E1BD3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1ED2F0-69C2-414A-9CF5-3BB939A2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7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D4F1A-6F92-4A0E-AE83-8046FB2D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F3FD61-2B90-40C1-8017-C2103EB9D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4C827-2915-4B1A-8552-8D9DA19F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0BB46A-03F2-4B6B-B786-818CBB95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12219-4768-422A-BE68-756E977C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A49CE-683B-4ACF-8FDF-6332D112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FE2BD-8E3E-4D81-9ADB-D2EE506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1A158A-9A05-419E-8FB2-37F4B7D2F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B4BD8-1A06-4C20-83C6-500B4D1BC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84AE-F5EE-4DD9-BF97-E52F7D641DB9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9E44B-4AAB-466D-B5D4-1DB24C158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E58A8-E454-471B-9A50-8B8D0AAE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7677-D02B-4E17-AAE0-BC3C07C5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72E673-F518-4E35-8319-9D9558DB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F6CF32-A89C-44D9-B00E-8CFE681D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05" y="4070054"/>
            <a:ext cx="1701245" cy="17012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F0017E-6D28-4CD7-BBB4-E2879D684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2523" y="3572615"/>
            <a:ext cx="2948326" cy="2948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A0A066C-8FFB-44B2-9720-D6DFF8B4D5CC}"/>
              </a:ext>
            </a:extLst>
          </p:cNvPr>
          <p:cNvSpPr/>
          <p:nvPr/>
        </p:nvSpPr>
        <p:spPr>
          <a:xfrm>
            <a:off x="4081151" y="729342"/>
            <a:ext cx="2859287" cy="2046515"/>
          </a:xfrm>
          <a:prstGeom prst="roundRect">
            <a:avLst/>
          </a:prstGeom>
          <a:solidFill>
            <a:schemeClr val="bg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76055" y="400360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439822" y="1455556"/>
            <a:ext cx="238070" cy="25355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2177" y="1183743"/>
            <a:ext cx="1261100" cy="1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76539" y="400360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319299" y="1709110"/>
            <a:ext cx="218260" cy="2172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4040" y="1183743"/>
            <a:ext cx="1154057" cy="1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75571" y="391538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558856" y="1375804"/>
            <a:ext cx="249374" cy="25658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2559" y="1174807"/>
            <a:ext cx="1222561" cy="12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74602" y="380947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5521607" y="1567630"/>
            <a:ext cx="275319" cy="2029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8597" y="1116661"/>
            <a:ext cx="1306447" cy="13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70676" y="388450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5607637" y="1616558"/>
            <a:ext cx="210150" cy="2077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2236" y="1043748"/>
            <a:ext cx="1483842" cy="14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70918" y="388450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5461464" y="1471792"/>
            <a:ext cx="238070" cy="1909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5100" y="1096603"/>
            <a:ext cx="1279529" cy="12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66024" y="388450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5467373" y="1686422"/>
            <a:ext cx="307393" cy="2308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9965" y="897743"/>
            <a:ext cx="1636605" cy="16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70594" y="380947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/>
          <p:cNvSpPr/>
          <p:nvPr/>
        </p:nvSpPr>
        <p:spPr>
          <a:xfrm>
            <a:off x="5539359" y="1515649"/>
            <a:ext cx="284811" cy="27222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4831" y="1210729"/>
            <a:ext cx="1083740" cy="10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43699" y="389995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5557483" y="1644772"/>
            <a:ext cx="212623" cy="217290"/>
          </a:xfrm>
          <a:prstGeom prst="ellipse">
            <a:avLst/>
          </a:prstGeom>
          <a:solidFill>
            <a:srgbClr val="FFC000">
              <a:alpha val="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2236" y="1075860"/>
            <a:ext cx="1386788" cy="13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168460" y="400284"/>
            <a:ext cx="2758519" cy="2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485272" y="1507751"/>
            <a:ext cx="242162" cy="194600"/>
          </a:xfrm>
          <a:prstGeom prst="ellipse">
            <a:avLst/>
          </a:prstGeom>
          <a:solidFill>
            <a:srgbClr val="FFC000">
              <a:alpha val="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6881" y="1183743"/>
            <a:ext cx="1251216" cy="12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A8096AD-650E-4E7B-9B91-82EC7AF5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3525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7C4FA7E-C63F-4442-8FC0-EB4EF413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45" y="605705"/>
            <a:ext cx="2261323" cy="226132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14">
            <a:extLst>
              <a:ext uri="{FF2B5EF4-FFF2-40B4-BE49-F238E27FC236}">
                <a16:creationId xmlns:a16="http://schemas.microsoft.com/office/drawing/2014/main" id="{C017B95F-AE15-48A7-883F-778F85E2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49" y="3046887"/>
            <a:ext cx="3245530" cy="3245531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5765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10703 0.584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292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0664 0.53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269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1016 0.5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2854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2865 0.645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3229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0168 0.636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18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1342 L 0.01758 0.6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3307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16927 0.5398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2699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17136 0.5997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2997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16315 0.5793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2895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8112 0.6064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3032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8477 0.6268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3134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644 0.633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3169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14388 0.6134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3067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16315 0.6247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31227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16315 0.6136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3067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2161 0.6409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3203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2292 0.66574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3328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1168 0.657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2870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5.55112E-17 L -0.06315 0.54375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2717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6979 0.5532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7662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737 0.57824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28912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7005 0.66157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33079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6263 0.67847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91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6524 0.678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33935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9935 0.66782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33380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8894 0.6953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34769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0339 0.66782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3338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883 0.68657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34329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14687 0.69653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481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4531 0.67523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33750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1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0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  <p:bldP spid="9" grpId="2" animBg="1"/>
      <p:bldP spid="9" grpId="3" animBg="1"/>
      <p:bldP spid="12" grpId="0" animBg="1"/>
      <p:bldP spid="12" grpId="1" animBg="1"/>
      <p:bldP spid="12" grpId="2" animBg="1"/>
      <p:bldP spid="12" grpId="3" animBg="1"/>
      <p:bldP spid="15" grpId="0" animBg="1"/>
      <p:bldP spid="15" grpId="1" animBg="1"/>
      <p:bldP spid="15" grpId="2" animBg="1"/>
      <p:bldP spid="15" grpId="3" animBg="1"/>
      <p:bldP spid="19" grpId="0" animBg="1"/>
      <p:bldP spid="19" grpId="1" animBg="1"/>
      <p:bldP spid="19" grpId="2" animBg="1"/>
      <p:bldP spid="19" grpId="3" animBg="1"/>
      <p:bldP spid="22" grpId="0" animBg="1"/>
      <p:bldP spid="22" grpId="1" animBg="1"/>
      <p:bldP spid="22" grpId="2" animBg="1"/>
      <p:bldP spid="22" grpId="3" animBg="1"/>
      <p:bldP spid="25" grpId="0" animBg="1"/>
      <p:bldP spid="25" grpId="1" animBg="1"/>
      <p:bldP spid="25" grpId="2" animBg="1"/>
      <p:bldP spid="25" grpId="3" animBg="1"/>
      <p:bldP spid="28" grpId="0" animBg="1"/>
      <p:bldP spid="28" grpId="1" animBg="1"/>
      <p:bldP spid="28" grpId="2" animBg="1"/>
      <p:bldP spid="28" grpId="3" animBg="1"/>
      <p:bldP spid="31" grpId="0" animBg="1"/>
      <p:bldP spid="31" grpId="1" animBg="1"/>
      <p:bldP spid="31" grpId="2" animBg="1"/>
      <p:bldP spid="31" grpId="3" animBg="1"/>
      <p:bldP spid="35" grpId="0" animBg="1"/>
      <p:bldP spid="35" grpId="1" animBg="1"/>
      <p:bldP spid="35" grpId="2" animBg="1"/>
      <p:bldP spid="35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47041D-7C3E-4C39-84AA-E4EBF3AD3B90}"/>
</file>

<file path=customXml/itemProps2.xml><?xml version="1.0" encoding="utf-8"?>
<ds:datastoreItem xmlns:ds="http://schemas.openxmlformats.org/officeDocument/2006/customXml" ds:itemID="{84AD37B6-7C00-4F3B-BCDF-BE3CC878BC88}"/>
</file>

<file path=customXml/itemProps3.xml><?xml version="1.0" encoding="utf-8"?>
<ds:datastoreItem xmlns:ds="http://schemas.openxmlformats.org/officeDocument/2006/customXml" ds:itemID="{4F269C5E-92B8-4E5F-8A35-AADD9639B2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2024-07-31T12:30:34Z</dcterms:created>
  <dcterms:modified xsi:type="dcterms:W3CDTF">2025-07-08T13:18:25Z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