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>
        <p:scale>
          <a:sx n="33" d="100"/>
          <a:sy n="33" d="100"/>
        </p:scale>
        <p:origin x="3474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0EE6-E2A5-4DF9-88F1-9A7CB41C1A1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A57E-746A-42EC-B1E4-B1C94F7A1F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EA57E-746A-42EC-B1E4-B1C94F7A1FE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21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80400" y="152400"/>
            <a:ext cx="7721600" cy="6197600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908" y="5368021"/>
            <a:ext cx="449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76075"/>
            <a:ext cx="1469824" cy="109166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83716"/>
            <a:ext cx="1469824" cy="109166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1879904" y="2602113"/>
            <a:ext cx="1469824" cy="109166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784369" y="2710545"/>
            <a:ext cx="1469824" cy="10916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916323" y="3282175"/>
            <a:ext cx="1469824" cy="1091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0139" y="5348905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Іде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йдуть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" name="Рисунок 3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10" y="2340424"/>
            <a:ext cx="2049340" cy="1537005"/>
          </a:xfrm>
          <a:prstGeom prst="rect">
            <a:avLst/>
          </a:prstGeom>
        </p:spPr>
      </p:pic>
      <p:pic>
        <p:nvPicPr>
          <p:cNvPr id="9" name="Рисунок 8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55" y="2291760"/>
            <a:ext cx="2049340" cy="15370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96" y="2346292"/>
            <a:ext cx="2049340" cy="153700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08" y="2740684"/>
            <a:ext cx="2049340" cy="153700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60" y="3066973"/>
            <a:ext cx="2049340" cy="15370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41923" y="5374781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Летить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летять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3" y="476920"/>
            <a:ext cx="1784008" cy="17911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" y="161393"/>
            <a:ext cx="1784008" cy="179119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1" y="713351"/>
            <a:ext cx="1784008" cy="179119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3" y="969913"/>
            <a:ext cx="1784008" cy="17911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06843" y="5378385"/>
            <a:ext cx="6677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ідпливає</a:t>
            </a:r>
            <a:r>
              <a:rPr lang="uk-UA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відпливають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59" y="3330953"/>
            <a:ext cx="1469824" cy="109166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4048660" y="2920029"/>
            <a:ext cx="1469824" cy="109166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60" y="3330953"/>
            <a:ext cx="1469824" cy="10916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292895" y="3557362"/>
            <a:ext cx="1469824" cy="1091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59327" y="5350451"/>
            <a:ext cx="701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Підпливає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підпливають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391153"/>
            <a:ext cx="1469824" cy="109166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2285306" y="2198113"/>
            <a:ext cx="1469824" cy="109166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407229"/>
            <a:ext cx="1469824" cy="109166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925151" y="2881672"/>
            <a:ext cx="1469824" cy="10916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028466" y="5431208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Веде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66" y="1719203"/>
            <a:ext cx="3440850" cy="248505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8174" y="3251200"/>
            <a:ext cx="1342633" cy="10069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696" y="3419015"/>
            <a:ext cx="1342633" cy="100697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4257" y="3700774"/>
            <a:ext cx="1342633" cy="100697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34" y="1745659"/>
            <a:ext cx="3440850" cy="248505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542" y="3277656"/>
            <a:ext cx="1342633" cy="100697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8064" y="3445471"/>
            <a:ext cx="1342633" cy="100697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25" y="3727230"/>
            <a:ext cx="1342633" cy="10069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958983" y="5350451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Спить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сплять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Изображение выглядит как мебель, диван, Диван-кровать, Двухместный диван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3" y="-9985"/>
            <a:ext cx="6858000" cy="68580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40" y="1004598"/>
            <a:ext cx="3051919" cy="30519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07" y="1917700"/>
            <a:ext cx="1834017" cy="183401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57" y="1784166"/>
            <a:ext cx="1834017" cy="183401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221482" y="5321958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Іде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йдуть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530558"/>
            <a:ext cx="2273900" cy="227390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114250"/>
            <a:ext cx="2273900" cy="227390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923" y="2815157"/>
            <a:ext cx="2273900" cy="22739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576673" y="5331747"/>
            <a:ext cx="52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Стрибає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стрибають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910" y="1483607"/>
            <a:ext cx="2515989" cy="301436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218" y="994850"/>
            <a:ext cx="2515989" cy="301436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110" y="1760255"/>
            <a:ext cx="2515989" cy="301436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24512" y="5355665"/>
            <a:ext cx="637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Дражниться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дражняться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 descr="Изображение выглядит как рисунок, иллюстрация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813" b="95508" l="9961" r="89844">
                        <a14:foregroundMark x1="34473" y1="37012" x2="36133" y2="44629"/>
                        <a14:foregroundMark x1="36133" y1="44629" x2="34570" y2="49121"/>
                        <a14:foregroundMark x1="56250" y1="37793" x2="61816" y2="50879"/>
                        <a14:foregroundMark x1="61816" y1="50879" x2="63867" y2="51074"/>
                        <a14:foregroundMark x1="63086" y1="38867" x2="53906" y2="37793"/>
                        <a14:foregroundMark x1="63086" y1="38184" x2="64648" y2="40332"/>
                        <a14:foregroundMark x1="64063" y1="38379" x2="66602" y2="49219"/>
                        <a14:foregroundMark x1="38672" y1="37012" x2="44238" y2="48926"/>
                        <a14:foregroundMark x1="39258" y1="40723" x2="47559" y2="58301"/>
                        <a14:foregroundMark x1="44043" y1="58887" x2="47168" y2="67773"/>
                        <a14:foregroundMark x1="52539" y1="58008" x2="48535" y2="67188"/>
                        <a14:foregroundMark x1="55176" y1="57617" x2="51074" y2="65527"/>
                        <a14:foregroundMark x1="53711" y1="63867" x2="51660" y2="69434"/>
                        <a14:foregroundMark x1="41797" y1="83301" x2="32617" y2="91309"/>
                        <a14:foregroundMark x1="42188" y1="88184" x2="35156" y2="92090"/>
                        <a14:foregroundMark x1="35156" y1="92090" x2="31445" y2="95703"/>
                        <a14:foregroundMark x1="36230" y1="95508" x2="45020" y2="93848"/>
                        <a14:foregroundMark x1="45020" y1="93848" x2="55371" y2="94238"/>
                        <a14:foregroundMark x1="52930" y1="95508" x2="62012" y2="94238"/>
                        <a14:foregroundMark x1="65332" y1="94238" x2="59570" y2="84277"/>
                        <a14:foregroundMark x1="42773" y1="8691" x2="54980" y2="8301"/>
                        <a14:foregroundMark x1="35156" y1="7813" x2="38281" y2="8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89" y="960225"/>
            <a:ext cx="3857822" cy="385782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мультфильм, иллюстрация, аниме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250" b="96094" l="9961" r="89844">
                        <a14:foregroundMark x1="43652" y1="38379" x2="43652" y2="38379"/>
                        <a14:foregroundMark x1="47168" y1="39844" x2="47168" y2="39844"/>
                        <a14:foregroundMark x1="50000" y1="41113" x2="43164" y2="38867"/>
                        <a14:foregroundMark x1="46289" y1="39648" x2="45117" y2="46680"/>
                        <a14:foregroundMark x1="45117" y1="46680" x2="46094" y2="46289"/>
                        <a14:foregroundMark x1="62207" y1="37402" x2="58691" y2="39258"/>
                        <a14:foregroundMark x1="41504" y1="81445" x2="36914" y2="95117"/>
                        <a14:foregroundMark x1="36914" y1="95117" x2="49023" y2="94043"/>
                        <a14:foregroundMark x1="49023" y1="94043" x2="49219" y2="94043"/>
                        <a14:foregroundMark x1="45703" y1="82031" x2="42773" y2="80176"/>
                        <a14:foregroundMark x1="43262" y1="79785" x2="52246" y2="85742"/>
                        <a14:foregroundMark x1="60938" y1="85938" x2="64063" y2="91895"/>
                        <a14:foregroundMark x1="64941" y1="82031" x2="66992" y2="96094"/>
                        <a14:foregroundMark x1="50391" y1="8496" x2="52930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4" y="701524"/>
            <a:ext cx="4366854" cy="4366854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42935" y="1718945"/>
            <a:ext cx="3780155" cy="3780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21328 0.0013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21328 0.0013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20196 0.00301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8164 -0.01273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-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21328 0.00139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8138 0.12315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15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278 0.07524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375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25873 0.0449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27981 0.07592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37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28711 0.02824 " pathEditMode="relative" rAng="0" ptsTypes="AA">
                                      <p:cBhvr>
                                        <p:cTn id="10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6355 0.00463 " pathEditMode="relative" rAng="0" ptsTypes="AA">
                                      <p:cBhvr>
                                        <p:cTn id="1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6354 0.00463 " pathEditMode="relative" rAng="0" ptsTypes="AA">
                                      <p:cBhvr>
                                        <p:cTn id="1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44688 0.00185 " pathEditMode="relative" rAng="0" ptsTypes="AA">
                                      <p:cBhvr>
                                        <p:cTn id="1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9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1172 -0.0037 " pathEditMode="relative" rAng="0" ptsTypes="AA">
                                      <p:cBhvr>
                                        <p:cTn id="15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18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20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4206 -0.14306 " pathEditMode="relative" rAng="0" ptsTypes="AA">
                                      <p:cBhvr>
                                        <p:cTn id="2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715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875 -0.14282 " pathEditMode="relative" rAng="0" ptsTypes="AA">
                                      <p:cBhvr>
                                        <p:cTn id="20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5716 0.16204 " pathEditMode="relative" rAng="0" ptsTypes="AA">
                                      <p:cBhvr>
                                        <p:cTn id="23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8102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16627 0.12546 " pathEditMode="relative" rAng="0" ptsTypes="AA">
                                      <p:cBhvr>
                                        <p:cTn id="25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6273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17513 0.12407 " pathEditMode="relative" rAng="0" ptsTypes="AA">
                                      <p:cBhvr>
                                        <p:cTn id="25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6204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2878 0.10208 " pathEditMode="relative" rAng="0" ptsTypes="AA">
                                      <p:cBhvr>
                                        <p:cTn id="25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39258 0.00232 " pathEditMode="relative" rAng="0" ptsTypes="AA">
                                      <p:cBhvr>
                                        <p:cTn id="39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39258 0.00232 " pathEditMode="relative" rAng="0" ptsTypes="AA">
                                      <p:cBhvr>
                                        <p:cTn id="40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39258 0.00231 " pathEditMode="relative" rAng="0" ptsTypes="AA">
                                      <p:cBhvr>
                                        <p:cTn id="40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9023 -0.12755 C 0.10898 -0.15602 0.13724 -0.1713 0.16693 -0.1713 C 0.20052 -0.1713 0.2276 -0.15602 0.24635 -0.12755 L 0.33672 -1.11111E-6 " pathEditMode="relative" rAng="0" ptsTypes="AAAAA">
                                      <p:cBhvr>
                                        <p:cTn id="4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9023 -0.12754 C 0.10898 -0.15601 0.13724 -0.17129 0.16693 -0.17129 C 0.20052 -0.17129 0.2276 -0.15601 0.24635 -0.12754 L 0.33672 -4.81481E-6 " pathEditMode="relative" rAng="0" ptsTypes="AAAAA">
                                      <p:cBhvr>
                                        <p:cTn id="4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9024 -0.12755 C 0.10899 -0.15602 0.13724 -0.1713 0.16693 -0.1713 C 0.20052 -0.1713 0.22761 -0.15602 0.24636 -0.12755 L 0.33672 1.11111E-6 " pathEditMode="relative" rAng="0" ptsTypes="AAAAA">
                                      <p:cBhvr>
                                        <p:cTn id="4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  <p:bldP spid="2" grpId="1"/>
      <p:bldP spid="13" grpId="0"/>
      <p:bldP spid="13" grpId="1"/>
      <p:bldP spid="26" grpId="0"/>
      <p:bldP spid="26" grpId="1"/>
      <p:bldP spid="33" grpId="0"/>
      <p:bldP spid="33" grpId="1"/>
      <p:bldP spid="38" grpId="0"/>
      <p:bldP spid="38" grpId="1"/>
      <p:bldP spid="48" grpId="0"/>
      <p:bldP spid="48" grpId="1"/>
      <p:bldP spid="53" grpId="0"/>
      <p:bldP spid="53" grpId="1"/>
      <p:bldP spid="57" grpId="0"/>
      <p:bldP spid="57" grpId="1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27DA77-0EB1-4A8F-81E2-4BE6A58F39F5}"/>
</file>

<file path=customXml/itemProps2.xml><?xml version="1.0" encoding="utf-8"?>
<ds:datastoreItem xmlns:ds="http://schemas.openxmlformats.org/officeDocument/2006/customXml" ds:itemID="{CD018E03-823E-4D7C-A1E1-9635DE588865}"/>
</file>

<file path=customXml/itemProps3.xml><?xml version="1.0" encoding="utf-8"?>
<ds:datastoreItem xmlns:ds="http://schemas.openxmlformats.org/officeDocument/2006/customXml" ds:itemID="{49817E68-9395-4C76-B909-9F7682B9E1AC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2022-07-11T19:13:00Z</dcterms:created>
  <dcterms:modified xsi:type="dcterms:W3CDTF">2024-12-13T14:34:14Z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8231B0543786405B98455E05BB79C6F4_12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