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7157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36F29-224D-402F-8CAC-2B43D9932B22}"/>
</file>

<file path=customXml/itemProps2.xml><?xml version="1.0" encoding="utf-8"?>
<ds:datastoreItem xmlns:ds="http://schemas.openxmlformats.org/officeDocument/2006/customXml" ds:itemID="{43F3B0DD-9FDB-478B-B202-6BB050CBB3A0}"/>
</file>

<file path=customXml/itemProps3.xml><?xml version="1.0" encoding="utf-8"?>
<ds:datastoreItem xmlns:ds="http://schemas.openxmlformats.org/officeDocument/2006/customXml" ds:itemID="{64C42285-FA85-45D0-82D1-7216E98216BF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2024-12-12T07:01:20Z</dcterms:created>
  <dcterms:modified xsi:type="dcterms:W3CDTF">2024-12-14T01:37:10Z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