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33" d="100"/>
          <a:sy n="33" d="100"/>
        </p:scale>
        <p:origin x="2916" y="15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889651" y="423328"/>
            <a:ext cx="698794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 descr="Изображение выглядит как Красочность, искусство, палит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17979" r="11712" b="38236"/>
          <a:stretch>
            <a:fillRect/>
          </a:stretch>
        </p:blipFill>
        <p:spPr>
          <a:xfrm rot="5400000">
            <a:off x="270696" y="1731064"/>
            <a:ext cx="5023068" cy="2886166"/>
          </a:xfrm>
          <a:prstGeom prst="roundRect">
            <a:avLst/>
          </a:prstGeom>
        </p:spPr>
      </p:pic>
      <p:pic>
        <p:nvPicPr>
          <p:cNvPr id="5" name="Персонаж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10" y="2796043"/>
            <a:ext cx="3704055" cy="370405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>
            <a:fillRect/>
          </a:stretch>
        </p:blipFill>
        <p:spPr>
          <a:xfrm>
            <a:off x="-66525" y="5956635"/>
            <a:ext cx="956176" cy="94311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 rot="5400000">
            <a:off x="2866329" y="743640"/>
            <a:ext cx="1193059" cy="1193059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5400000">
            <a:off x="2884905" y="743640"/>
            <a:ext cx="1193059" cy="1193059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5400000">
            <a:off x="2880150" y="2024159"/>
            <a:ext cx="1193059" cy="1193059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5400000">
            <a:off x="2897192" y="2013365"/>
            <a:ext cx="1193059" cy="1193059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5400000">
            <a:off x="2842333" y="445787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5400000">
            <a:off x="2824470" y="445787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5400000">
            <a:off x="2838098" y="323006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5400000">
            <a:off x="2834618" y="3213843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5400000">
            <a:off x="1483611" y="4433972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5400000">
            <a:off x="1502621" y="4441898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400000">
            <a:off x="1480005" y="3182264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5400000">
            <a:off x="1466688" y="3198116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5400000">
            <a:off x="1460598" y="743640"/>
            <a:ext cx="1193059" cy="1193059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5400000">
            <a:off x="1479163" y="727096"/>
            <a:ext cx="1193059" cy="1193059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5400000">
            <a:off x="1479163" y="1960502"/>
            <a:ext cx="1193059" cy="1193059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5400000">
            <a:off x="1462450" y="1957610"/>
            <a:ext cx="1193059" cy="1193059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Изображение выглядит как Мультфильм, Анимация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38" y="320538"/>
            <a:ext cx="1918256" cy="191825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6013" y="3236794"/>
            <a:ext cx="1333048" cy="133304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4809" y="3278292"/>
            <a:ext cx="1304897" cy="1304897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еда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71" y="1805996"/>
            <a:ext cx="1899217" cy="1899217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мультфильм, иллюстрация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02" y="432386"/>
            <a:ext cx="1591773" cy="159177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7" t="65398" r="1"/>
          <a:stretch>
            <a:fillRect/>
          </a:stretch>
        </p:blipFill>
        <p:spPr>
          <a:xfrm>
            <a:off x="6273751" y="1990317"/>
            <a:ext cx="1169561" cy="1168899"/>
          </a:xfrm>
          <a:prstGeom prst="roundRect">
            <a:avLst>
              <a:gd name="adj" fmla="val 50000"/>
            </a:avLst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6141" y="4475761"/>
            <a:ext cx="1385132" cy="13851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53EC780-32F7-1E46-1D99-A4ABFE43BD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070" y="4583189"/>
            <a:ext cx="1153394" cy="115339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27" y="463168"/>
            <a:ext cx="5342785" cy="543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3" grpId="0" animBg="1"/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0814A1-424D-4D4D-B7D9-240DB8967D69}"/>
</file>

<file path=customXml/itemProps2.xml><?xml version="1.0" encoding="utf-8"?>
<ds:datastoreItem xmlns:ds="http://schemas.openxmlformats.org/officeDocument/2006/customXml" ds:itemID="{41D79E48-EA53-46FA-B2D5-207C9A2C1AF0}"/>
</file>

<file path=customXml/itemProps3.xml><?xml version="1.0" encoding="utf-8"?>
<ds:datastoreItem xmlns:ds="http://schemas.openxmlformats.org/officeDocument/2006/customXml" ds:itemID="{24D6E91C-8B38-407F-BC08-5E566F71B9EC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27</cp:revision>
  <dcterms:created xsi:type="dcterms:W3CDTF">2024-07-21T13:02:00Z</dcterms:created>
  <dcterms:modified xsi:type="dcterms:W3CDTF">2025-06-11T09:27:49Z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190BFF457EA34975921B1AAA01325CE9_12</vt:lpwstr>
  </property>
  <property fmtid="{D5CDD505-2E9C-101B-9397-08002B2CF9AE}" pid="3" name="KSOProductBuildVer">
    <vt:lpwstr>1033-12.2.0.17562</vt:lpwstr>
  </property>
  <property fmtid="{D5CDD505-2E9C-101B-9397-08002B2CF9AE}" pid="4" name="ContentTypeId">
    <vt:lpwstr>0x010100F36324872565BB459892B1B9D623CC6C</vt:lpwstr>
  </property>
</Properties>
</file>