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DfQ_lSl7EuM?list=PLTzKm3aw-TzAVmN8ZF1lTjE5v93wDhT0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Online Media 4" title="01 003 3">
            <a:hlinkClick r:id="" action="ppaction://media"/>
            <a:extLst>
              <a:ext uri="{FF2B5EF4-FFF2-40B4-BE49-F238E27FC236}">
                <a16:creationId xmlns:a16="http://schemas.microsoft.com/office/drawing/2014/main" id="{A9D2A4AE-F260-67E8-CE34-64C17DCEA085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Yana Hrintsova</dc:creator>
  <cp:lastModifiedBy>Yana Hrintsova</cp:lastModifiedBy>
  <cp:revision>4</cp:revision>
  <dcterms:created xsi:type="dcterms:W3CDTF">2025-05-06T08:56:59Z</dcterms:created>
  <dcterms:modified xsi:type="dcterms:W3CDTF">2025-07-06T17:37:41Z</dcterms:modified>
</cp:coreProperties>
</file>