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рисунок, мультфильм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58BD86B-2824-45E5-8F9E-D16850B5A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08" y="2346211"/>
            <a:ext cx="2623858" cy="2705854"/>
          </a:xfrm>
          <a:prstGeom prst="rect">
            <a:avLst/>
          </a:prstGeom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2024-02-29T08:46:22Z</dcterms:created>
  <dcterms:modified xsi:type="dcterms:W3CDTF">2024-10-24T07:01:27Z</dcterms:modified>
</cp:coreProperties>
</file>