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41" autoAdjust="0"/>
  </p:normalViewPr>
  <p:slideViewPr>
    <p:cSldViewPr snapToGrid="0">
      <p:cViewPr>
        <p:scale>
          <a:sx n="25" d="100"/>
          <a:sy n="25" d="100"/>
        </p:scale>
        <p:origin x="3228" y="1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3.xml"/><Relationship Id="rId5" Type="http://schemas.openxmlformats.org/officeDocument/2006/relationships/viewProps" Target="viewProps.xml"/><Relationship Id="rId10" Type="http://schemas.openxmlformats.org/officeDocument/2006/relationships/customXml" Target="../customXml/item2.xml"/><Relationship Id="rId4" Type="http://schemas.openxmlformats.org/officeDocument/2006/relationships/presProps" Target="presProps.xml"/><Relationship Id="rId9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Наталия Панкратова" userId="2de0ee14185dd351" providerId="LiveId" clId="{D82682D3-6D21-4F6F-A41E-7D0789EE09E6}"/>
    <pc:docChg chg="undo redo custSel addSld delSld modSld">
      <pc:chgData name="Наталия Панкратова" userId="2de0ee14185dd351" providerId="LiveId" clId="{D82682D3-6D21-4F6F-A41E-7D0789EE09E6}" dt="2024-12-09T14:27:52.096" v="308" actId="47"/>
      <pc:docMkLst>
        <pc:docMk/>
      </pc:docMkLst>
      <pc:sldChg chg="del">
        <pc:chgData name="Наталия Панкратова" userId="2de0ee14185dd351" providerId="LiveId" clId="{D82682D3-6D21-4F6F-A41E-7D0789EE09E6}" dt="2024-12-03T17:10:11.107" v="251" actId="47"/>
        <pc:sldMkLst>
          <pc:docMk/>
          <pc:sldMk cId="1949205457" sldId="256"/>
        </pc:sldMkLst>
      </pc:sldChg>
      <pc:sldChg chg="addSp delSp modSp add del mod addAnim delAnim modAnim">
        <pc:chgData name="Наталия Панкратова" userId="2de0ee14185dd351" providerId="LiveId" clId="{D82682D3-6D21-4F6F-A41E-7D0789EE09E6}" dt="2024-12-09T14:27:52.096" v="308" actId="47"/>
        <pc:sldMkLst>
          <pc:docMk/>
          <pc:sldMk cId="2215350906" sldId="257"/>
        </pc:sldMkLst>
        <pc:picChg chg="add mod">
          <ac:chgData name="Наталия Панкратова" userId="2de0ee14185dd351" providerId="LiveId" clId="{D82682D3-6D21-4F6F-A41E-7D0789EE09E6}" dt="2024-12-03T16:10:13.671" v="42" actId="1076"/>
          <ac:picMkLst>
            <pc:docMk/>
            <pc:sldMk cId="2215350906" sldId="257"/>
            <ac:picMk id="6" creationId="{2E9463D2-A188-4179-A83A-CDC239E65144}"/>
          </ac:picMkLst>
        </pc:picChg>
        <pc:picChg chg="del">
          <ac:chgData name="Наталия Панкратова" userId="2de0ee14185dd351" providerId="LiveId" clId="{D82682D3-6D21-4F6F-A41E-7D0789EE09E6}" dt="2024-12-03T16:09:04.738" v="5" actId="478"/>
          <ac:picMkLst>
            <pc:docMk/>
            <pc:sldMk cId="2215350906" sldId="257"/>
            <ac:picMk id="7" creationId="{CD05137A-9BF5-4D10-8CDB-3F3B55B9D82A}"/>
          </ac:picMkLst>
        </pc:picChg>
        <pc:picChg chg="del">
          <ac:chgData name="Наталия Панкратова" userId="2de0ee14185dd351" providerId="LiveId" clId="{D82682D3-6D21-4F6F-A41E-7D0789EE09E6}" dt="2024-12-03T16:09:13.542" v="13" actId="478"/>
          <ac:picMkLst>
            <pc:docMk/>
            <pc:sldMk cId="2215350906" sldId="257"/>
            <ac:picMk id="9" creationId="{5B4C36FA-F668-49E6-8A0D-0099541E6A37}"/>
          </ac:picMkLst>
        </pc:picChg>
        <pc:picChg chg="del">
          <ac:chgData name="Наталия Панкратова" userId="2de0ee14185dd351" providerId="LiveId" clId="{D82682D3-6D21-4F6F-A41E-7D0789EE09E6}" dt="2024-12-03T16:09:07.140" v="10" actId="478"/>
          <ac:picMkLst>
            <pc:docMk/>
            <pc:sldMk cId="2215350906" sldId="257"/>
            <ac:picMk id="10" creationId="{6053657E-83DC-4C54-B7CB-1D701AD2B2EB}"/>
          </ac:picMkLst>
        </pc:picChg>
        <pc:picChg chg="del">
          <ac:chgData name="Наталия Панкратова" userId="2de0ee14185dd351" providerId="LiveId" clId="{D82682D3-6D21-4F6F-A41E-7D0789EE09E6}" dt="2024-12-03T16:09:05.667" v="7" actId="478"/>
          <ac:picMkLst>
            <pc:docMk/>
            <pc:sldMk cId="2215350906" sldId="257"/>
            <ac:picMk id="11" creationId="{4544B351-440E-4111-9234-DFE815AD792C}"/>
          </ac:picMkLst>
        </pc:picChg>
        <pc:picChg chg="del">
          <ac:chgData name="Наталия Панкратова" userId="2de0ee14185dd351" providerId="LiveId" clId="{D82682D3-6D21-4F6F-A41E-7D0789EE09E6}" dt="2024-12-03T16:09:08.300" v="12" actId="478"/>
          <ac:picMkLst>
            <pc:docMk/>
            <pc:sldMk cId="2215350906" sldId="257"/>
            <ac:picMk id="12" creationId="{08A9CC7E-708E-41BC-80C6-4F046BBCA39D}"/>
          </ac:picMkLst>
        </pc:picChg>
        <pc:picChg chg="del">
          <ac:chgData name="Наталия Панкратова" userId="2de0ee14185dd351" providerId="LiveId" clId="{D82682D3-6D21-4F6F-A41E-7D0789EE09E6}" dt="2024-12-03T16:09:05.196" v="6" actId="478"/>
          <ac:picMkLst>
            <pc:docMk/>
            <pc:sldMk cId="2215350906" sldId="257"/>
            <ac:picMk id="13" creationId="{B7A43D44-F1A6-4366-9823-13E4B2FAE442}"/>
          </ac:picMkLst>
        </pc:picChg>
        <pc:picChg chg="del">
          <ac:chgData name="Наталия Панкратова" userId="2de0ee14185dd351" providerId="LiveId" clId="{D82682D3-6D21-4F6F-A41E-7D0789EE09E6}" dt="2024-12-03T16:09:07.726" v="11" actId="478"/>
          <ac:picMkLst>
            <pc:docMk/>
            <pc:sldMk cId="2215350906" sldId="257"/>
            <ac:picMk id="14" creationId="{00992F41-5D59-42EF-A06F-9BF22EF979CE}"/>
          </ac:picMkLst>
        </pc:picChg>
        <pc:picChg chg="del">
          <ac:chgData name="Наталия Панкратова" userId="2de0ee14185dd351" providerId="LiveId" clId="{D82682D3-6D21-4F6F-A41E-7D0789EE09E6}" dt="2024-12-03T16:09:04.238" v="4" actId="478"/>
          <ac:picMkLst>
            <pc:docMk/>
            <pc:sldMk cId="2215350906" sldId="257"/>
            <ac:picMk id="15" creationId="{6F05426D-7568-48F9-A736-E39E41EEF7BB}"/>
          </ac:picMkLst>
        </pc:picChg>
        <pc:picChg chg="del">
          <ac:chgData name="Наталия Панкратова" userId="2de0ee14185dd351" providerId="LiveId" clId="{D82682D3-6D21-4F6F-A41E-7D0789EE09E6}" dt="2024-12-03T16:09:06.691" v="9" actId="478"/>
          <ac:picMkLst>
            <pc:docMk/>
            <pc:sldMk cId="2215350906" sldId="257"/>
            <ac:picMk id="16" creationId="{F414EA75-E362-4DEC-8EA5-4873CDB589DC}"/>
          </ac:picMkLst>
        </pc:picChg>
        <pc:picChg chg="del">
          <ac:chgData name="Наталия Панкратова" userId="2de0ee14185dd351" providerId="LiveId" clId="{D82682D3-6D21-4F6F-A41E-7D0789EE09E6}" dt="2024-12-03T16:09:06.101" v="8" actId="478"/>
          <ac:picMkLst>
            <pc:docMk/>
            <pc:sldMk cId="2215350906" sldId="257"/>
            <ac:picMk id="17" creationId="{BA013C84-7C24-4EC6-B46C-19D0587B0ED8}"/>
          </ac:picMkLst>
        </pc:picChg>
        <pc:picChg chg="add del mod">
          <ac:chgData name="Наталия Панкратова" userId="2de0ee14185dd351" providerId="LiveId" clId="{D82682D3-6D21-4F6F-A41E-7D0789EE09E6}" dt="2024-12-03T17:07:09.680" v="235" actId="478"/>
          <ac:picMkLst>
            <pc:docMk/>
            <pc:sldMk cId="2215350906" sldId="257"/>
            <ac:picMk id="18" creationId="{BC72C8E4-5908-41C6-8628-D578092DFE5A}"/>
          </ac:picMkLst>
        </pc:picChg>
        <pc:picChg chg="add mod ord">
          <ac:chgData name="Наталия Панкратова" userId="2de0ee14185dd351" providerId="LiveId" clId="{D82682D3-6D21-4F6F-A41E-7D0789EE09E6}" dt="2024-12-03T17:05:39.462" v="160" actId="1076"/>
          <ac:picMkLst>
            <pc:docMk/>
            <pc:sldMk cId="2215350906" sldId="257"/>
            <ac:picMk id="19" creationId="{058127DB-378B-4BF0-BD25-0AAB765B6D8C}"/>
          </ac:picMkLst>
        </pc:picChg>
        <pc:picChg chg="add mod">
          <ac:chgData name="Наталия Панкратова" userId="2de0ee14185dd351" providerId="LiveId" clId="{D82682D3-6D21-4F6F-A41E-7D0789EE09E6}" dt="2024-12-03T16:09:48.805" v="34" actId="1076"/>
          <ac:picMkLst>
            <pc:docMk/>
            <pc:sldMk cId="2215350906" sldId="257"/>
            <ac:picMk id="21" creationId="{4959865A-6772-498F-9E73-6DB1E5F96863}"/>
          </ac:picMkLst>
        </pc:picChg>
        <pc:picChg chg="mod ord">
          <ac:chgData name="Наталия Панкратова" userId="2de0ee14185dd351" providerId="LiveId" clId="{D82682D3-6D21-4F6F-A41E-7D0789EE09E6}" dt="2024-12-03T17:07:09.500" v="234" actId="1076"/>
          <ac:picMkLst>
            <pc:docMk/>
            <pc:sldMk cId="2215350906" sldId="257"/>
            <ac:picMk id="22" creationId="{730170F1-BD3D-4169-9AAF-B6C71711E355}"/>
          </ac:picMkLst>
        </pc:picChg>
        <pc:picChg chg="add mod ord">
          <ac:chgData name="Наталия Панкратова" userId="2de0ee14185dd351" providerId="LiveId" clId="{D82682D3-6D21-4F6F-A41E-7D0789EE09E6}" dt="2024-12-03T16:14:37.091" v="101" actId="171"/>
          <ac:picMkLst>
            <pc:docMk/>
            <pc:sldMk cId="2215350906" sldId="257"/>
            <ac:picMk id="24" creationId="{B16DC547-35DA-4BFA-AA37-C4DAF86DA44C}"/>
          </ac:picMkLst>
        </pc:picChg>
        <pc:picChg chg="add mod">
          <ac:chgData name="Наталия Панкратова" userId="2de0ee14185dd351" providerId="LiveId" clId="{D82682D3-6D21-4F6F-A41E-7D0789EE09E6}" dt="2024-12-03T16:10:05.989" v="40" actId="1076"/>
          <ac:picMkLst>
            <pc:docMk/>
            <pc:sldMk cId="2215350906" sldId="257"/>
            <ac:picMk id="26" creationId="{D883DD79-1433-4167-AE96-5945EB639473}"/>
          </ac:picMkLst>
        </pc:picChg>
        <pc:picChg chg="add mod">
          <ac:chgData name="Наталия Панкратова" userId="2de0ee14185dd351" providerId="LiveId" clId="{D82682D3-6D21-4F6F-A41E-7D0789EE09E6}" dt="2024-12-03T17:05:33.188" v="157" actId="1076"/>
          <ac:picMkLst>
            <pc:docMk/>
            <pc:sldMk cId="2215350906" sldId="257"/>
            <ac:picMk id="27" creationId="{E9FBD217-ED9D-4AF0-ABC3-070F0D9CCC7D}"/>
          </ac:picMkLst>
        </pc:picChg>
        <pc:picChg chg="add mod ord">
          <ac:chgData name="Наталия Панкратова" userId="2de0ee14185dd351" providerId="LiveId" clId="{D82682D3-6D21-4F6F-A41E-7D0789EE09E6}" dt="2024-12-03T17:05:26.430" v="152" actId="1076"/>
          <ac:picMkLst>
            <pc:docMk/>
            <pc:sldMk cId="2215350906" sldId="257"/>
            <ac:picMk id="28" creationId="{797F7251-5BB9-4580-8D7F-0EEA2774BEEB}"/>
          </ac:picMkLst>
        </pc:picChg>
        <pc:picChg chg="add mod">
          <ac:chgData name="Наталия Панкратова" userId="2de0ee14185dd351" providerId="LiveId" clId="{D82682D3-6D21-4F6F-A41E-7D0789EE09E6}" dt="2024-12-03T16:12:34.922" v="76" actId="1076"/>
          <ac:picMkLst>
            <pc:docMk/>
            <pc:sldMk cId="2215350906" sldId="257"/>
            <ac:picMk id="29" creationId="{41AA5678-BCFC-4F95-9596-5AC19D6EBC40}"/>
          </ac:picMkLst>
        </pc:picChg>
        <pc:picChg chg="add mod ord">
          <ac:chgData name="Наталия Панкратова" userId="2de0ee14185dd351" providerId="LiveId" clId="{D82682D3-6D21-4F6F-A41E-7D0789EE09E6}" dt="2024-12-03T16:13:43.607" v="84" actId="171"/>
          <ac:picMkLst>
            <pc:docMk/>
            <pc:sldMk cId="2215350906" sldId="257"/>
            <ac:picMk id="30" creationId="{847B7356-7CD6-4206-875F-0797B86E112C}"/>
          </ac:picMkLst>
        </pc:picChg>
        <pc:picChg chg="add mod">
          <ac:chgData name="Наталия Панкратова" userId="2de0ee14185dd351" providerId="LiveId" clId="{D82682D3-6D21-4F6F-A41E-7D0789EE09E6}" dt="2024-12-03T16:14:05.309" v="88" actId="1076"/>
          <ac:picMkLst>
            <pc:docMk/>
            <pc:sldMk cId="2215350906" sldId="257"/>
            <ac:picMk id="31" creationId="{F2A4E0BC-7708-496B-9FE7-4B2DE779DC26}"/>
          </ac:picMkLst>
        </pc:picChg>
        <pc:picChg chg="add mod ord modCrop">
          <ac:chgData name="Наталия Панкратова" userId="2de0ee14185dd351" providerId="LiveId" clId="{D82682D3-6D21-4F6F-A41E-7D0789EE09E6}" dt="2024-12-03T16:15:05.733" v="108" actId="1076"/>
          <ac:picMkLst>
            <pc:docMk/>
            <pc:sldMk cId="2215350906" sldId="257"/>
            <ac:picMk id="32" creationId="{3D0EA32B-EBAB-4B39-9F7A-5051959BEAFE}"/>
          </ac:picMkLst>
        </pc:picChg>
        <pc:picChg chg="add mod ord">
          <ac:chgData name="Наталия Панкратова" userId="2de0ee14185dd351" providerId="LiveId" clId="{D82682D3-6D21-4F6F-A41E-7D0789EE09E6}" dt="2024-12-03T17:04:39.862" v="123" actId="171"/>
          <ac:picMkLst>
            <pc:docMk/>
            <pc:sldMk cId="2215350906" sldId="257"/>
            <ac:picMk id="33" creationId="{379B5C92-6B60-41D7-85ED-2B9DAD6D8EF2}"/>
          </ac:picMkLst>
        </pc:picChg>
        <pc:picChg chg="add del mod">
          <ac:chgData name="Наталия Панкратова" userId="2de0ee14185dd351" providerId="LiveId" clId="{D82682D3-6D21-4F6F-A41E-7D0789EE09E6}" dt="2024-12-03T17:07:28.121" v="241" actId="478"/>
          <ac:picMkLst>
            <pc:docMk/>
            <pc:sldMk cId="2215350906" sldId="257"/>
            <ac:picMk id="34" creationId="{B1DBE2BE-F597-4ECF-BD58-45A3B806CD38}"/>
          </ac:picMkLst>
        </pc:picChg>
        <pc:picChg chg="add mod ord">
          <ac:chgData name="Наталия Панкратова" userId="2de0ee14185dd351" providerId="LiveId" clId="{D82682D3-6D21-4F6F-A41E-7D0789EE09E6}" dt="2024-12-03T17:05:45.396" v="161" actId="1076"/>
          <ac:picMkLst>
            <pc:docMk/>
            <pc:sldMk cId="2215350906" sldId="257"/>
            <ac:picMk id="35" creationId="{D2E32449-5DC8-48B0-9CC9-6E2E5EF3BE80}"/>
          </ac:picMkLst>
        </pc:picChg>
        <pc:picChg chg="add mod">
          <ac:chgData name="Наталия Панкратова" userId="2de0ee14185dd351" providerId="LiveId" clId="{D82682D3-6D21-4F6F-A41E-7D0789EE09E6}" dt="2024-12-03T17:08:14.258" v="248" actId="1076"/>
          <ac:picMkLst>
            <pc:docMk/>
            <pc:sldMk cId="2215350906" sldId="257"/>
            <ac:picMk id="36" creationId="{917CE5C0-193C-4003-BFE1-92252C3E28AF}"/>
          </ac:picMkLst>
        </pc:picChg>
        <pc:picChg chg="add mod">
          <ac:chgData name="Наталия Панкратова" userId="2de0ee14185dd351" providerId="LiveId" clId="{D82682D3-6D21-4F6F-A41E-7D0789EE09E6}" dt="2024-12-03T17:07:46.732" v="245" actId="1076"/>
          <ac:picMkLst>
            <pc:docMk/>
            <pc:sldMk cId="2215350906" sldId="257"/>
            <ac:picMk id="37" creationId="{9D978C34-CAC2-48B4-963F-FF948872434B}"/>
          </ac:picMkLst>
        </pc:picChg>
      </pc:sldChg>
      <pc:sldChg chg="addSp modSp add mod modAnim">
        <pc:chgData name="Наталия Панкратова" userId="2de0ee14185dd351" providerId="LiveId" clId="{D82682D3-6D21-4F6F-A41E-7D0789EE09E6}" dt="2024-12-09T14:27:32.942" v="307" actId="1076"/>
        <pc:sldMkLst>
          <pc:docMk/>
          <pc:sldMk cId="2567083585" sldId="258"/>
        </pc:sldMkLst>
        <pc:picChg chg="mod">
          <ac:chgData name="Наталия Панкратова" userId="2de0ee14185dd351" providerId="LiveId" clId="{D82682D3-6D21-4F6F-A41E-7D0789EE09E6}" dt="2024-12-09T14:27:05.191" v="299" actId="1076"/>
          <ac:picMkLst>
            <pc:docMk/>
            <pc:sldMk cId="2567083585" sldId="258"/>
            <ac:picMk id="6" creationId="{2E9463D2-A188-4179-A83A-CDC239E65144}"/>
          </ac:picMkLst>
        </pc:picChg>
        <pc:picChg chg="add mod">
          <ac:chgData name="Наталия Панкратова" userId="2de0ee14185dd351" providerId="LiveId" clId="{D82682D3-6D21-4F6F-A41E-7D0789EE09E6}" dt="2024-12-09T14:27:23.358" v="306" actId="14100"/>
          <ac:picMkLst>
            <pc:docMk/>
            <pc:sldMk cId="2567083585" sldId="258"/>
            <ac:picMk id="7" creationId="{6D14FBAE-6FCA-4F91-97FB-2F039653799D}"/>
          </ac:picMkLst>
        </pc:picChg>
        <pc:picChg chg="mod">
          <ac:chgData name="Наталия Панкратова" userId="2de0ee14185dd351" providerId="LiveId" clId="{D82682D3-6D21-4F6F-A41E-7D0789EE09E6}" dt="2024-12-09T14:27:32.942" v="307" actId="1076"/>
          <ac:picMkLst>
            <pc:docMk/>
            <pc:sldMk cId="2567083585" sldId="258"/>
            <ac:picMk id="22" creationId="{730170F1-BD3D-4169-9AAF-B6C71711E355}"/>
          </ac:picMkLst>
        </pc:picChg>
        <pc:picChg chg="mod">
          <ac:chgData name="Наталия Панкратова" userId="2de0ee14185dd351" providerId="LiveId" clId="{D82682D3-6D21-4F6F-A41E-7D0789EE09E6}" dt="2024-12-09T14:26:44.795" v="293" actId="1076"/>
          <ac:picMkLst>
            <pc:docMk/>
            <pc:sldMk cId="2567083585" sldId="258"/>
            <ac:picMk id="26" creationId="{D883DD79-1433-4167-AE96-5945EB639473}"/>
          </ac:picMkLst>
        </pc:picChg>
        <pc:picChg chg="mod">
          <ac:chgData name="Наталия Панкратова" userId="2de0ee14185dd351" providerId="LiveId" clId="{D82682D3-6D21-4F6F-A41E-7D0789EE09E6}" dt="2024-12-09T14:26:35.731" v="290" actId="1076"/>
          <ac:picMkLst>
            <pc:docMk/>
            <pc:sldMk cId="2567083585" sldId="258"/>
            <ac:picMk id="29" creationId="{41AA5678-BCFC-4F95-9596-5AC19D6EBC40}"/>
          </ac:picMkLst>
        </pc:picChg>
        <pc:picChg chg="mod">
          <ac:chgData name="Наталия Панкратова" userId="2de0ee14185dd351" providerId="LiveId" clId="{D82682D3-6D21-4F6F-A41E-7D0789EE09E6}" dt="2024-12-09T14:26:46.620" v="294" actId="1076"/>
          <ac:picMkLst>
            <pc:docMk/>
            <pc:sldMk cId="2567083585" sldId="258"/>
            <ac:picMk id="31" creationId="{F2A4E0BC-7708-496B-9FE7-4B2DE779DC26}"/>
          </ac:picMkLst>
        </pc:picChg>
        <pc:picChg chg="mod">
          <ac:chgData name="Наталия Панкратова" userId="2de0ee14185dd351" providerId="LiveId" clId="{D82682D3-6D21-4F6F-A41E-7D0789EE09E6}" dt="2024-12-09T14:26:37.898" v="291" actId="1076"/>
          <ac:picMkLst>
            <pc:docMk/>
            <pc:sldMk cId="2567083585" sldId="258"/>
            <ac:picMk id="33" creationId="{379B5C92-6B60-41D7-85ED-2B9DAD6D8EF2}"/>
          </ac:picMkLst>
        </pc:picChg>
        <pc:picChg chg="mod">
          <ac:chgData name="Наталия Панкратова" userId="2de0ee14185dd351" providerId="LiveId" clId="{D82682D3-6D21-4F6F-A41E-7D0789EE09E6}" dt="2024-12-09T14:27:32.942" v="307" actId="1076"/>
          <ac:picMkLst>
            <pc:docMk/>
            <pc:sldMk cId="2567083585" sldId="258"/>
            <ac:picMk id="36" creationId="{917CE5C0-193C-4003-BFE1-92252C3E28A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DE869-D2C1-440B-97EB-1701A2D5351B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A204FF-42D3-43E6-8066-D8B1C1B4A67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75974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A204FF-42D3-43E6-8066-D8B1C1B4A67C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3725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DA6602-E6B2-4107-AEBA-FFEEDA4BC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9AD6BA0-3824-4727-B182-219488E760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8F03C7-BEF1-4BCB-BFF2-2F3FB3B15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02861-A24B-433A-B5EC-23FF8EA18DC3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95A7D9-3BB3-4954-9346-19D1ADFEE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3CD566-9709-4F3E-AC72-9ACCF614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7D53-907B-4163-99C4-AA791F4FE0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6959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A05F8-A9AC-4803-AF21-450E9AD8E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951856-9734-4FB2-A28A-217F052A33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32CE35-5FE7-4A07-8F17-EA8C7D863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02861-A24B-433A-B5EC-23FF8EA18DC3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611889-7ECB-4AD4-95F3-541775A7D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292EE4-BF08-4489-9B76-A8F06068D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7D53-907B-4163-99C4-AA791F4FE0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8401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4CA7259-979E-426D-BD59-DF858909F2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F5465E-A7C8-41E9-9FE8-63EF844D99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62BAF5-8703-42D9-AF87-1B6AFB33A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02861-A24B-433A-B5EC-23FF8EA18DC3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A851D4-9AC3-44F3-9FD2-62A2DAAC7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8E9532-3464-4FDE-9128-37AD268D2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7D53-907B-4163-99C4-AA791F4FE0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801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440C00-345C-40B1-AA3C-7F1312AC8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B5828B-3DD1-4C91-AAAF-744DBE78F0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8CAC8F-4836-4BD3-BCBA-21ABAC43C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02861-A24B-433A-B5EC-23FF8EA18DC3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2821E4-EA63-4FEC-A13A-C45C027D4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12D093-4DA7-4101-BED6-FDDF75D44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7D53-907B-4163-99C4-AA791F4FE0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9447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A1158C-04DA-49C2-802B-E7316BA6B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CF6671-4818-4824-849B-ECADE57D5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992D0D-0E5E-4835-BC82-6D14EF1E0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02861-A24B-433A-B5EC-23FF8EA18DC3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251278-B742-4FC9-94B9-25102A89E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40C37D-73F5-4C3A-98E0-56F7EC90C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7D53-907B-4163-99C4-AA791F4FE0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9242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C78439-7ED0-4CCE-91F1-F86A6F90E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147F46-CF62-4E72-918F-313B396D9D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CCBDE8D-D720-45B5-BB60-61E115012E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A8BE68-529F-494E-8215-AD0065726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02861-A24B-433A-B5EC-23FF8EA18DC3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F0BE84-BD27-4A6E-B321-D40769DE0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CA4077-3165-4721-81BB-283007EEC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7D53-907B-4163-99C4-AA791F4FE0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8411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7706FB-10C7-450C-9BEB-DFED9C784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6C8E99-1937-408C-910C-4ED673B1E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44EED3-F6B7-443B-BEF8-ECB70608C7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C097FD6-0FBF-449F-AF53-AC4D3BF701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0461EFE-1033-4DB7-8E11-B16BC0D6B4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8408788-9466-4024-B606-2198DF204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02861-A24B-433A-B5EC-23FF8EA18DC3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85F927A-C3BB-4B3A-9A86-D4C755685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2F5332F-9F72-4F75-9E46-F731AC81E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7D53-907B-4163-99C4-AA791F4FE0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8431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5BF37C-A198-4435-A1D0-7A285577E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08DB27F-0142-4068-8B0D-4FA0187E1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02861-A24B-433A-B5EC-23FF8EA18DC3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B6F23DB-FA37-4FD4-8AF1-A77524D96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2864A5-FB90-41AC-BFFF-ADA60C572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7D53-907B-4163-99C4-AA791F4FE0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7984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4A1CBDD-B6F0-451C-884B-21526A059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02861-A24B-433A-B5EC-23FF8EA18DC3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ED1934F-E24B-49AC-897F-F389CC63E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DD0E870-26D6-44C0-B08C-3E9505928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7D53-907B-4163-99C4-AA791F4FE0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4020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F09DED-B5C3-4BA9-BDA3-C400C6F20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FD27BE-D540-41DA-B44D-81D0B8675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F8070F4-174D-4C8F-A99C-E9F8B5755C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28DF89-104E-4FF7-8B4E-B607F354A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02861-A24B-433A-B5EC-23FF8EA18DC3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A5B8FD-5324-4F6B-9BA7-55CF0085D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FCF341-557A-45AB-9673-60569DAAE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7D53-907B-4163-99C4-AA791F4FE0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7375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C8773D-081B-4950-B1ED-EAA89C06E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BA9B954-772B-4D78-8B1A-8802B6FC85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580734-7C97-4B6B-9F01-699D909FF5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48B2A2-5517-45AC-8A5F-0C5DCFCC7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02861-A24B-433A-B5EC-23FF8EA18DC3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3002495-2AFB-44B5-B4CC-89DB33236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06C5B8-58D8-4B75-BB3A-1116B8DDA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7D53-907B-4163-99C4-AA791F4FE0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0718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468849-04F0-4E8E-A2F9-B5FE2A0A3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95E39F-2D40-4F77-B840-5DFF8117A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C925C6-732A-404C-92A0-D75A4712F3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02861-A24B-433A-B5EC-23FF8EA18DC3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4B497C-601C-4C97-BD8E-10CCD61CC1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13F117-DA4E-4A37-94DB-7BBCE5D2BD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B7D53-907B-4163-99C4-AA791F4FE0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9497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00BF47-EBF2-46B9-A9A2-B309A486F0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99D1101-45C3-417B-9A15-4CEC46BC69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 descr="Изображение выглядит как картина, аниме, зим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ED38BDE-35D6-4E5D-BBF2-2C3427248C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башма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58127DB-378B-4BF0-BD25-0AAB765B6D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194" y="-377603"/>
            <a:ext cx="4268980" cy="4268980"/>
          </a:xfrm>
          <a:prstGeom prst="rect">
            <a:avLst/>
          </a:prstGeom>
        </p:spPr>
      </p:pic>
      <p:pic>
        <p:nvPicPr>
          <p:cNvPr id="6" name="Рисунок 5" descr="Изображение выглядит как иллюстрация, искусство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2E9463D2-A188-4179-A83A-CDC239E651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742" y="3153096"/>
            <a:ext cx="2200834" cy="220083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D14FBAE-6FCA-4F91-97FB-2F03965379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6" y="3719252"/>
            <a:ext cx="2911959" cy="2911959"/>
          </a:xfrm>
          <a:prstGeom prst="rect">
            <a:avLst/>
          </a:prstGeom>
        </p:spPr>
      </p:pic>
      <p:pic>
        <p:nvPicPr>
          <p:cNvPr id="4" name="Рисунок 3" descr="Изображение выглядит как рождество, санта-клаус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04B56A1-1F80-65AF-3C42-EED02EF97C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8247">
            <a:off x="7697716" y="1109259"/>
            <a:ext cx="2984046" cy="298404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рождественская елка, рождество, Ель голубая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B16DC547-35DA-4BFA-AA37-C4DAF86DA4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926" y="-100075"/>
            <a:ext cx="5736771" cy="5736771"/>
          </a:xfrm>
          <a:prstGeom prst="rect">
            <a:avLst/>
          </a:prstGeom>
        </p:spPr>
      </p:pic>
      <p:pic>
        <p:nvPicPr>
          <p:cNvPr id="9" name="Рисунок 8" descr="Изображение выглядит как рождество, санта-клаус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4D05852-E63B-6674-D3C5-28DAF943CB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531" y="3438387"/>
            <a:ext cx="1259659" cy="1259659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графическая вставка, рожде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D0167F1-8BD2-F742-68BC-43BBFD93EC8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672" y="-373794"/>
            <a:ext cx="4268980" cy="426898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959865A-6772-498F-9E73-6DB1E5F9686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307" y="4559031"/>
            <a:ext cx="2488417" cy="2488417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иллюстрация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69A8BA25-F6E7-D16D-22B3-04DCE626C0A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706" y="4559030"/>
            <a:ext cx="2488417" cy="248841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вода, Цвет электрик, Красочность, Лазурь&#10;&#10;Автоматически созданное описание">
            <a:extLst>
              <a:ext uri="{FF2B5EF4-FFF2-40B4-BE49-F238E27FC236}">
                <a16:creationId xmlns:a16="http://schemas.microsoft.com/office/drawing/2014/main" id="{4562A392-D382-97E9-C150-6FC876706800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700" y="3474171"/>
            <a:ext cx="1410773" cy="1306569"/>
          </a:xfrm>
          <a:prstGeom prst="ellipse">
            <a:avLst/>
          </a:prstGeom>
        </p:spPr>
      </p:pic>
      <p:pic>
        <p:nvPicPr>
          <p:cNvPr id="17" name="Рисунок 16" descr="Изображение выглядит как рождество, санта-клаус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7EED7153-2787-F3BC-6E1F-BE35B9100D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446" y="1778660"/>
            <a:ext cx="2488417" cy="248841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снеговик, графическая вставка,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883DD79-1433-4167-AE96-5945EB63947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999" y="2328013"/>
            <a:ext cx="2663920" cy="266392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Ледниковый рельеф, снег, Арктический, лед&#10;&#10;Автоматически созданное описание">
            <a:extLst>
              <a:ext uri="{FF2B5EF4-FFF2-40B4-BE49-F238E27FC236}">
                <a16:creationId xmlns:a16="http://schemas.microsoft.com/office/drawing/2014/main" id="{CF4E67A0-294B-7785-85A0-87234CEC081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8449"/>
          <a:stretch/>
        </p:blipFill>
        <p:spPr>
          <a:xfrm>
            <a:off x="3766276" y="4015949"/>
            <a:ext cx="4628423" cy="2848810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рождество, санта-клаус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6D0DAB2E-E868-0123-D64A-AE49B53048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2507">
            <a:off x="4743512" y="4462915"/>
            <a:ext cx="2386841" cy="2386841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Ледниковый рельеф, снег, Арктический, лед&#10;&#10;Автоматически созданное описание">
            <a:extLst>
              <a:ext uri="{FF2B5EF4-FFF2-40B4-BE49-F238E27FC236}">
                <a16:creationId xmlns:a16="http://schemas.microsoft.com/office/drawing/2014/main" id="{E574E3C9-37A8-CFB5-EB8B-553AE55CFBB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8449"/>
          <a:stretch/>
        </p:blipFill>
        <p:spPr>
          <a:xfrm>
            <a:off x="4020487" y="4033115"/>
            <a:ext cx="4628423" cy="284881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Карминный цвет, мультфильм, красный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30170F1-BD3D-4169-9AAF-B6C71711E35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720" y="1872619"/>
            <a:ext cx="3798121" cy="3798121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рождество, санта-клаус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17CE5C0-193C-4003-BFE1-92252C3E28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048" y="16683"/>
            <a:ext cx="5789642" cy="578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08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F564C39-4E45-4A9D-A27B-A41A221D4195}"/>
</file>

<file path=customXml/itemProps2.xml><?xml version="1.0" encoding="utf-8"?>
<ds:datastoreItem xmlns:ds="http://schemas.openxmlformats.org/officeDocument/2006/customXml" ds:itemID="{A2DE40A3-9164-478B-B6ED-F05E7F4EDA48}"/>
</file>

<file path=customXml/itemProps3.xml><?xml version="1.0" encoding="utf-8"?>
<ds:datastoreItem xmlns:ds="http://schemas.openxmlformats.org/officeDocument/2006/customXml" ds:itemID="{04D6D014-52EF-4017-BADB-B6DB88BEE85B}"/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Администратор</cp:lastModifiedBy>
  <cp:revision>4</cp:revision>
  <dcterms:created xsi:type="dcterms:W3CDTF">2024-11-27T15:06:35Z</dcterms:created>
  <dcterms:modified xsi:type="dcterms:W3CDTF">2024-12-26T10:51:58Z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