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BF6C-65C5-4B06-BFDA-6354641F35A1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D3E-DB38-4F27-83E7-8F03692D17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E4D3E-DB38-4F27-83E7-8F03692D175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9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770B-04DD-6A61-EABA-E8E6DEB4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CB6A7-843D-A951-34C5-7BEC0E9B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AC9DF-2C33-3562-80D0-82E8586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4818C-77A5-B332-2076-E4F5915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29F20-48CE-4FF9-0B9C-15D8FBC7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3184-10FA-3A84-EE9B-53D344A1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F7E4-06A5-4663-FBED-C69DBA3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B4F55-E535-E169-8027-22D90A31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945E9-223C-6505-F11B-7DC80CB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A6AE-EF86-A0D6-7A52-17E5E7C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6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5E9FB7-B8C1-2B0A-6CA7-0B60683F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64665-D4F2-8C33-0779-E90C5268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BA3D-6D8C-BE49-D2AC-E174CC0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09C29-6E07-8DAD-58E0-F5B5310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97C3C-3BFF-7A4E-8379-C47A730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93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7569-92C5-634E-3E3F-311D122E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5C1A9-BFA1-EE7E-2360-474D778B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0EC29-E227-F48E-0703-4811DC0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AF40-6862-44C2-DEB6-435A755C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C076-A12D-CC21-255A-4878AF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C161B-F2BF-E9A1-E47F-5AB58381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CA18-58D9-00B8-7B4E-DFE6777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F9976-2BD0-6720-98BA-1E7AA0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107A6-3862-E14C-FACD-82C388E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E9C03-2E14-6436-4BB3-C2295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4F1B-FA5D-CDCF-D836-73EB59D5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01ECF-56F4-1B69-3A7A-38FF2DD8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EFCF6-D7B6-F633-6519-CB658591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BBCE3-C48D-D7F4-69CD-9745792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13C59-3451-353F-15CD-03F92C14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89-FDE5-EF3A-F5C9-4DE6E08E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8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A3DD-0A52-BE04-EBF3-6427229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B3F10-F47D-1FC1-395E-2B67B4A5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69753-7983-9586-6C73-E76FFB3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739C3-CB26-A4B1-2004-4F78C99C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78D4C-8749-F6EC-C284-C9196111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51A01-6A3A-003F-2B1E-43659D5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3ED8F-5036-1FD0-266D-5CFE669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916EFF-5D3E-F96F-4C42-6A37FCB9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140F-4593-624E-70B9-745A44C3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9848B-00F2-9FA1-E4DA-446B58E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444E3-1F6A-44A0-20AC-C71D784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BD2CB1-F592-A15D-69A4-954BAD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68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4CB2-F24C-F358-B949-4895655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34DD7-5A32-DD22-82A8-46CF08A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95DFA-9960-1226-B4A4-92290DE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8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0ADA-632C-B456-B67C-B5BE565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90BEC-546A-43D3-7296-2B8BE4F0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F3E0C-7BE5-34B8-D88D-08955E77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7624-17A8-E959-A789-740206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E21DF8-3703-2121-9F0D-2FF39044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B53D8-F097-6FAC-1C48-9F1ECAE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1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97F4-146B-73C6-3DF7-66D9567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12BC2-FA8D-DEAF-DF70-9B016484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F2B3-B38A-4BB3-B4B8-F2708777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65F7-1EC5-D586-0E78-4FD3735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CD80C-60C1-D39B-2E77-9DEEA83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DB73-48DD-FBB9-969C-F03C7E4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8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6712-106A-2F73-7F0A-3CF0A35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0D35A-58A0-B505-DADF-1AC98206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B64B0-AC77-87CF-56E7-38D12460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A01B1-5C42-3125-2B86-F2191EE6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D3F6D-9790-9EFE-56A1-BD7DB1D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A31C2AD-AB23-DCEB-9547-29B75E14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98BA6F-8E5C-0CF1-898D-C062DEE6F521}"/>
              </a:ext>
            </a:extLst>
          </p:cNvPr>
          <p:cNvSpPr/>
          <p:nvPr/>
        </p:nvSpPr>
        <p:spPr>
          <a:xfrm>
            <a:off x="304800" y="91852"/>
            <a:ext cx="3490917" cy="347495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A7D06E-BE07-0C13-502A-C7FFF4858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8" y="3658663"/>
            <a:ext cx="2959100" cy="29591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47CDE3-967F-4367-1077-F650F20CD7F4}"/>
              </a:ext>
            </a:extLst>
          </p:cNvPr>
          <p:cNvSpPr/>
          <p:nvPr/>
        </p:nvSpPr>
        <p:spPr>
          <a:xfrm>
            <a:off x="6859085" y="320856"/>
            <a:ext cx="3074399" cy="30603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Рисунок 10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7C42439-1E59-69BB-C4A4-71D1023B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9434" b="1"/>
          <a:stretch/>
        </p:blipFill>
        <p:spPr>
          <a:xfrm>
            <a:off x="2632345" y="1813932"/>
            <a:ext cx="1072266" cy="16730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7754C88-B02D-5FCD-A5B7-350FB21D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7" b="50000"/>
          <a:stretch/>
        </p:blipFill>
        <p:spPr>
          <a:xfrm>
            <a:off x="2632345" y="166216"/>
            <a:ext cx="1066139" cy="16543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1EBA00E-A8EB-C55C-6527-F869485F0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0180" r="32222" b="27588"/>
          <a:stretch/>
        </p:blipFill>
        <p:spPr>
          <a:xfrm>
            <a:off x="1511340" y="1838860"/>
            <a:ext cx="1127411" cy="735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2437C9E-4E92-5418-131D-81595700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2222" b="71793"/>
          <a:stretch/>
        </p:blipFill>
        <p:spPr>
          <a:xfrm>
            <a:off x="1509911" y="172337"/>
            <a:ext cx="1127411" cy="9332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E9C524E-FAFA-BAEF-E702-A810CF99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0" r="66296"/>
          <a:stretch/>
        </p:blipFill>
        <p:spPr>
          <a:xfrm>
            <a:off x="395904" y="1844220"/>
            <a:ext cx="1115157" cy="16364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C7B3670-5C48-2A94-D936-4A5329F3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49074"/>
          <a:stretch/>
        </p:blipFill>
        <p:spPr>
          <a:xfrm>
            <a:off x="395904" y="166044"/>
            <a:ext cx="1115157" cy="168498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8059A6-9487-715F-C401-D7284D91F636}"/>
              </a:ext>
            </a:extLst>
          </p:cNvPr>
          <p:cNvGrpSpPr/>
          <p:nvPr/>
        </p:nvGrpSpPr>
        <p:grpSpPr>
          <a:xfrm>
            <a:off x="3954519" y="817348"/>
            <a:ext cx="1392586" cy="3252381"/>
            <a:chOff x="7723604" y="240237"/>
            <a:chExt cx="1392586" cy="3252381"/>
          </a:xfrm>
        </p:grpSpPr>
        <p:pic>
          <p:nvPicPr>
            <p:cNvPr id="25" name="Рисунок 2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E1A4E50-0290-AAC7-CC29-A7EC43C2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r="31874"/>
            <a:stretch/>
          </p:blipFill>
          <p:spPr>
            <a:xfrm>
              <a:off x="7723604" y="240237"/>
              <a:ext cx="1285846" cy="325238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фрукт, сок, яблоко&#10;&#10;Автоматически созданное описание">
              <a:extLst>
                <a:ext uri="{FF2B5EF4-FFF2-40B4-BE49-F238E27FC236}">
                  <a16:creationId xmlns:a16="http://schemas.microsoft.com/office/drawing/2014/main" id="{DAB4A1B4-E64D-963C-C449-8065234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04" y="1459448"/>
              <a:ext cx="1392586" cy="1392586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18A798-75D3-5E8E-25FE-D7DFDFB6E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3726441"/>
            <a:ext cx="928205" cy="9906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94442EF8-8442-0A73-4158-4E8FC8942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r="31205" b="69541"/>
          <a:stretch/>
        </p:blipFill>
        <p:spPr>
          <a:xfrm>
            <a:off x="5269485" y="4537087"/>
            <a:ext cx="1054059" cy="99064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6B4BEBC-B1DF-3EC8-09D3-BE4F21E5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5411938"/>
            <a:ext cx="928205" cy="99064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75F7A954-71C9-50CA-97B1-9361BDBC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r="27893" b="69541"/>
          <a:stretch/>
        </p:blipFill>
        <p:spPr>
          <a:xfrm>
            <a:off x="6379510" y="3874699"/>
            <a:ext cx="1308014" cy="9906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1B3A78D-7018-111C-00DC-20FCF4D7A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34229" b="69541"/>
          <a:stretch/>
        </p:blipFill>
        <p:spPr>
          <a:xfrm>
            <a:off x="7456401" y="4481438"/>
            <a:ext cx="1211463" cy="99064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8D757A-5600-B2E4-1121-333AE179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r="32728" b="69541"/>
          <a:stretch/>
        </p:blipFill>
        <p:spPr>
          <a:xfrm>
            <a:off x="6386286" y="5583498"/>
            <a:ext cx="1211463" cy="99064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CE186BD-E1FA-359B-613C-5D8F83308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28726" b="69541"/>
          <a:stretch/>
        </p:blipFill>
        <p:spPr>
          <a:xfrm>
            <a:off x="9661230" y="4002469"/>
            <a:ext cx="1330449" cy="99064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0C77B6C-F5AD-7EC4-E0AD-7BECA3D0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34456" b="69541"/>
          <a:stretch/>
        </p:blipFill>
        <p:spPr>
          <a:xfrm>
            <a:off x="8955314" y="5430893"/>
            <a:ext cx="1124397" cy="99064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AFBDF-4282-37DC-E8DC-09240E21CEB7}"/>
              </a:ext>
            </a:extLst>
          </p:cNvPr>
          <p:cNvGrpSpPr/>
          <p:nvPr/>
        </p:nvGrpSpPr>
        <p:grpSpPr>
          <a:xfrm>
            <a:off x="10407948" y="3726441"/>
            <a:ext cx="1657269" cy="3252381"/>
            <a:chOff x="14849740" y="5758874"/>
            <a:chExt cx="1657269" cy="3252381"/>
          </a:xfrm>
        </p:grpSpPr>
        <p:pic>
          <p:nvPicPr>
            <p:cNvPr id="40" name="Рисунок 39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57824275-513D-D94E-F916-CC362731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7" r="29837"/>
            <a:stretch/>
          </p:blipFill>
          <p:spPr>
            <a:xfrm>
              <a:off x="14949156" y="5758874"/>
              <a:ext cx="1364901" cy="3252381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вощи, производить, Натуральные продукты, Веганское пит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8140C1-A76A-8409-9350-B895BCFE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0" y="6746346"/>
              <a:ext cx="1657269" cy="174473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05CD57-2621-211E-7C60-714AB7B388C3}"/>
              </a:ext>
            </a:extLst>
          </p:cNvPr>
          <p:cNvGrpSpPr/>
          <p:nvPr/>
        </p:nvGrpSpPr>
        <p:grpSpPr>
          <a:xfrm>
            <a:off x="10560621" y="2053792"/>
            <a:ext cx="1808150" cy="3252381"/>
            <a:chOff x="12285141" y="5758874"/>
            <a:chExt cx="1808150" cy="3252381"/>
          </a:xfrm>
        </p:grpSpPr>
        <p:pic>
          <p:nvPicPr>
            <p:cNvPr id="37" name="Рисунок 36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48DE215-FBE5-FF95-D357-CD3065E1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7" r="27565"/>
            <a:stretch/>
          </p:blipFill>
          <p:spPr>
            <a:xfrm>
              <a:off x="12431041" y="5758874"/>
              <a:ext cx="1429036" cy="32523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6A61562-7ABC-E598-7B34-D518FBA6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141" y="6644171"/>
              <a:ext cx="1808150" cy="180815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773FB30-6A71-3668-14E7-3AEEEBD8DEF1}"/>
              </a:ext>
            </a:extLst>
          </p:cNvPr>
          <p:cNvGrpSpPr/>
          <p:nvPr/>
        </p:nvGrpSpPr>
        <p:grpSpPr>
          <a:xfrm>
            <a:off x="7535062" y="3679983"/>
            <a:ext cx="1538233" cy="3252381"/>
            <a:chOff x="17918520" y="2399832"/>
            <a:chExt cx="1538233" cy="3252381"/>
          </a:xfrm>
        </p:grpSpPr>
        <p:pic>
          <p:nvPicPr>
            <p:cNvPr id="41" name="Рисунок 40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AD438421-DC51-3086-4ADC-65AC22C0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2" r="26352"/>
            <a:stretch/>
          </p:blipFill>
          <p:spPr>
            <a:xfrm>
              <a:off x="17918521" y="2399832"/>
              <a:ext cx="1538232" cy="325238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Легкая закуска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39B4775-7D2A-4ACF-A4B0-7ECF72DD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520" y="3658663"/>
              <a:ext cx="1538232" cy="127715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E51752-888A-D51E-5414-E4FBD26BFA6D}"/>
              </a:ext>
            </a:extLst>
          </p:cNvPr>
          <p:cNvGrpSpPr/>
          <p:nvPr/>
        </p:nvGrpSpPr>
        <p:grpSpPr>
          <a:xfrm>
            <a:off x="8519405" y="2376278"/>
            <a:ext cx="1538232" cy="3252381"/>
            <a:chOff x="14919984" y="2331117"/>
            <a:chExt cx="1538232" cy="3252381"/>
          </a:xfrm>
        </p:grpSpPr>
        <p:pic>
          <p:nvPicPr>
            <p:cNvPr id="39" name="Рисунок 38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DCC5C40-B057-6F61-EE5E-4F28D7E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9" r="26022"/>
            <a:stretch/>
          </p:blipFill>
          <p:spPr>
            <a:xfrm>
              <a:off x="14949157" y="2331117"/>
              <a:ext cx="1509059" cy="3252381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ранспорт, колесо, круг, автокомпон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D28420D-58D4-2422-304F-962A76E9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984" y="3558844"/>
              <a:ext cx="1538232" cy="1538232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6479E42-6BBD-ABB2-F2BA-E5E31B8DF57F}"/>
              </a:ext>
            </a:extLst>
          </p:cNvPr>
          <p:cNvGrpSpPr/>
          <p:nvPr/>
        </p:nvGrpSpPr>
        <p:grpSpPr>
          <a:xfrm>
            <a:off x="6962967" y="1530352"/>
            <a:ext cx="1677505" cy="3252381"/>
            <a:chOff x="12335245" y="2331117"/>
            <a:chExt cx="1677505" cy="3252381"/>
          </a:xfrm>
        </p:grpSpPr>
        <p:pic>
          <p:nvPicPr>
            <p:cNvPr id="36" name="Рисунок 35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837CA34-C0CB-759E-21FC-12C4DB64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8" r="28184"/>
            <a:stretch/>
          </p:blipFill>
          <p:spPr>
            <a:xfrm>
              <a:off x="12512016" y="2331117"/>
              <a:ext cx="1348061" cy="3252381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BC1272B5-906E-480D-B4BC-52A488B8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5245" y="3391790"/>
              <a:ext cx="1677505" cy="16775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8AACFD-223E-E2FE-76B0-1BEF4D4076E6}"/>
              </a:ext>
            </a:extLst>
          </p:cNvPr>
          <p:cNvGrpSpPr/>
          <p:nvPr/>
        </p:nvGrpSpPr>
        <p:grpSpPr>
          <a:xfrm>
            <a:off x="4960847" y="1612961"/>
            <a:ext cx="1774085" cy="3252381"/>
            <a:chOff x="12287747" y="-1096640"/>
            <a:chExt cx="1774085" cy="3252381"/>
          </a:xfrm>
        </p:grpSpPr>
        <p:pic>
          <p:nvPicPr>
            <p:cNvPr id="35" name="Рисунок 3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050E36A-790F-C0DE-F060-17EB132A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r="28623"/>
            <a:stretch/>
          </p:blipFill>
          <p:spPr>
            <a:xfrm>
              <a:off x="12370269" y="-1096640"/>
              <a:ext cx="1495700" cy="325238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искусство, мультфильм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ED8EBFF-3033-CF70-23E0-8B78FB4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747" y="46485"/>
              <a:ext cx="1774085" cy="1774085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53EE824-2755-9E0C-8E21-42C134B8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28207" r="32222" b="49434"/>
          <a:stretch/>
        </p:blipFill>
        <p:spPr>
          <a:xfrm>
            <a:off x="1511340" y="1105632"/>
            <a:ext cx="1127411" cy="73977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6406770-4608-28A2-73ED-AC602113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2412" r="32222" b="1"/>
          <a:stretch/>
        </p:blipFill>
        <p:spPr>
          <a:xfrm>
            <a:off x="1511339" y="2574467"/>
            <a:ext cx="1127411" cy="91279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8BB076-5BC7-DFF2-40C7-EA90776BB6EE}"/>
              </a:ext>
            </a:extLst>
          </p:cNvPr>
          <p:cNvGrpSpPr/>
          <p:nvPr/>
        </p:nvGrpSpPr>
        <p:grpSpPr>
          <a:xfrm>
            <a:off x="2880623" y="3679983"/>
            <a:ext cx="1576008" cy="3252381"/>
            <a:chOff x="14892626" y="-1096640"/>
            <a:chExt cx="1576008" cy="3252381"/>
          </a:xfrm>
        </p:grpSpPr>
        <p:pic>
          <p:nvPicPr>
            <p:cNvPr id="38" name="Рисунок 37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124DAFE-0B82-6FDD-2E3C-B27BAC3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4" r="30807"/>
            <a:stretch/>
          </p:blipFill>
          <p:spPr>
            <a:xfrm>
              <a:off x="14996781" y="-1096640"/>
              <a:ext cx="1325953" cy="325238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DE90A98-5CFF-896D-9F09-F183BC6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626" y="166044"/>
              <a:ext cx="1576008" cy="1576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0729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0482 -0.1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8659 -0.5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4623 -0.182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7201 -0.31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2383 -0.5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4635 -0.263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2773 -0.511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157BAC-9B3C-4CBC-95A5-3AB2EC2B6657}"/>
</file>

<file path=customXml/itemProps2.xml><?xml version="1.0" encoding="utf-8"?>
<ds:datastoreItem xmlns:ds="http://schemas.openxmlformats.org/officeDocument/2006/customXml" ds:itemID="{AB00DE49-4889-40FC-981C-FEB48CF28A09}"/>
</file>

<file path=customXml/itemProps3.xml><?xml version="1.0" encoding="utf-8"?>
<ds:datastoreItem xmlns:ds="http://schemas.openxmlformats.org/officeDocument/2006/customXml" ds:itemID="{8AC312B0-E478-4BC0-8A2B-2D5D74912C4F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2025-01-23T11:10:00Z</dcterms:created>
  <dcterms:modified xsi:type="dcterms:W3CDTF">2025-01-23T11:53:01Z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