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91" y="3020291"/>
            <a:ext cx="3837709" cy="3837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