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24575,'8'-7'0,"-5"5"0,0-1 0,-1 1 0,7-3 0,-6 3 0,2-1 0,-1 1 0,2-1 0,8-2 0,-13 4 0,3 0 0,-1 0 0,1 0 0,0-1 0,-1 1 0,1-1 0,5-3 0,16-10 0,-19 12 0,-6 3 0,0 0 0,0 0 0,0 0 0,1 0 0,-1 0 0,0 0 0,0 0 0,0 0 0,0 0 0,1 0 0,-1 0 0,0 0 0,0 0 0,0 0 0,0 0 0,0 0 0,1 0 0,-1 0 0,0 1 0,0-1 0,0 0 0,1 0 0,-1 1 0,1-1 0,-1 1 0,0-1 0,1 1 0,-1 0 0,0-1 0,0 1 0,0-1 0,1 1 0,-1 0 0,0-1 0,0 1 0,0 3 0,-1 0 0,1 0 0,-4 8 0,2-2 0,0-6 0,1 0 0,-2 4 0,1-5 0,1 1 0,-3 6 0,2 0-70,1-3-577,-1 13-1,2-16-6178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24575,'-5'3'0,"1"-1"0,-1 1 0,1-1 0,-1 0 0,0 0 0,0 0 0,-7 2 0,-11 3 0,19-6 0,0 0 0,0 0 0,0 0 0,-1 0 0,1-1 0,-1 1 0,1-1 0,-1 0 0,-5-1 0,-10 2 0,20-1 0,-1 0 0,1 0 0,0 0 0,-1 0 0,1 0 0,0 0 0,-1 0 0,1 0 0,0 0 0,-1 0 0,1 0 0,0 0 0,-1 0 0,1 1 0,0-1 0,-1 0 0,1 0 0,0 0 0,0 0 0,-1 1 0,1-1 0,0 0 0,0 0 0,0 0 0,-1 1 0,1-1 0,0 0 0,0 0 0,0 1 0,0-1 0,0 0 0,-1 1 0,1-1 0,0 0 0,0 0 0,0 1 0,0-1 0,0 2 0,1 0 0,-1-1 0,1 1 0,-1 0 0,2 1 0,0 2 0,0 9 0,-1-11 0,-1 0 0,1 0 0,-1 0 0,3 4 0,0-2-341,-1 0 0,1 0-1,8 9 1,-8-11-6485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24575,'7'-5'0,"0"1"0,1 0 0,13-6 0,-19 9 0,27-10 0,-20 8 0,17-9 0,-25 12 0,0-1 0,0 1 0,0-1 0,0 0 0,0 1 0,-1-1 0,1 0 0,0 1 0,-1-1 0,1 0 0,0-1 0,3-10 0,-2 7 0,-2 8 0,0 1 0,0 6 0,-2-6 0,1 0 0,-1 0 0,0 0 0,-1 0 0,-3 4 0,3-3 0,0 0 0,-4 7 0,-6 16-1365,11-24-5461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24575,'1'0'0,"1"0"0,2 0 0,1 0 0,0 0 0,1 0 0,0 0 0,0 0 0,-1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9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24575,'1'1'0,"1"0"0,1 1 0,0 0 0,1-1 0,0 1 0,0 0 0,1 0 0,0 0 0,0 0 0,1-1 0,-1 0 0,-1 1 0,1 0 0,0 0 0,-1 0 0,0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 24575,'1'-1'0,"-1"1"0,0 0 0,0-1 0,0 1 0,0 0 0,0-1 0,1 1 0,-1 0 0,0-1 0,0 1 0,1 0 0,-1-1 0,1 1 0,-1 0 0,0-1 0,1 1 0,-1 0 0,0 0 0,1 0 0,-1-1 0,1 1 0,-1 0 0,0 0 0,1 0 0,-1 0 0,2-1 0,0 1 0,0-1 0,1 1 0,4-1 0,-5 1 0,0 0 0,0 0 0,1 0 0,-1 0 0,0 0 0,0 1 0,1-1 0,-1 1 0,0-1 0,0 1 0,0-1 0,0 1 0,0 0 0,3 2 0,-4-3 0,0 1 0,1 0 0,-1 0 0,0 0 0,0 0 0,-1 0 0,1 0 0,0 0 0,0 0 0,0 0 0,-1 0 0,1 0 0,-1 1 0,1-1 0,-1 0 0,0 0 0,1 1 0,-1-1 0,0 0 0,0 0 0,0 2 0,0-3 0,-1 1 0,1 0 0,0-1 0,-1 1 0,1-1 0,0 1 0,-1 0 0,1-1 0,0 1 0,-1-1 0,1 1 0,-1-1 0,1 1 0,-1-1 0,0 1 0,1-1 0,-1 1 0,1-1 0,-1 0 0,0 1 0,0-1 0,1 0 0,-1 0 0,0 1 0,0-1 0,1 0 0,-1 0 0,-1 0 0,-2 1 0,0 0 0,-1-1 0,-8 0 0,12 0 0,-2 0 0,1 0 0,0 0 0,0 1 0,-5-1 0,7 0 0,0 0 0,0 1 0,-1-1 0,1 0 0,0 0 0,0 0 0,-1 0 0,1 0 0,0 0 0,0 0 0,-1 0 0,1 0 0,0 1 0,0-1 0,0 0 0,-1 0 0,1 0 0,0 0 0,0 1 0,0-1 0,0 0 0,0 0 0,0 0 0,-1 0 0,1 1 0,0-1 0,0 0 0,0 0 0,0 1 0,0-1 0,0 0 0,0 0 0,0 0 0,0 1 0,0-1 0,0 0 0,0 0 0,0 0 0,0 1 0,1-1 0,-1 0 0,0 0 0,0 0 0,0 1 0,0-1 0,0 0 0,0 0 0,1 0 0,-1 1 0,11 10 0,-9-9 0,0 0 0,1 0 0,-1 1 0,3 3 0,-5-5 0,1 0 0,-1 0 0,0 0 0,0 0 0,1 0 0,-1-1 0,0 1 0,0 0 0,0 0 0,0 0 0,0 0 0,0 0 0,0-1 0,-1 1 0,1 0 0,0 0 0,-1 0 0,1 0 0,-1 1 0,-1-1 0,1 1 0,-1 0 0,1-1 0,-1 0 0,1 1 0,-1-1 0,0 0 0,0 0 0,1 0 0,-2 0 0,1 0 0,0 0 0,0 0 0,0 0 0,0-1 0,-1 1 0,1-1 0,0 1 0,-1-1 0,1 0 0,0 1 0,-1-1 0,1 0 0,0 0 0,-1 0 0,1-1 0,0 1 0,-4-1 0,3 0 0,0 0 0,-1 0 0,1-1 0,-6-2 0,-3-2 0,10 5-227,0 1-1,0-1 1,0-1-1,0 1 1,-2-2-1,1 1-6598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24575,'-6'4'0,"1"1"0,-5 6 0,-5 4 0,6-6 0,-12 15 0,6-5 0,0-5 0,8-8 0,1 3-1365,4-7-5461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24575,'1'0'0,"2"0"0,0 0 0,1 1 0,0 1 0,1 1 0,0-1 0,-1 1 0,1 0 0,-2 0 0,1 0 0,-1-1 0,0 1 0,1-2 0,1 1 0,-1 1 0,2-1 0,-1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24575,'1'0'0,"1"1"0,0-1 0,-1 1 0,1-1 0,-1 1 0,1 0 0,1 1 0,-2-2 0,2 2 0,1 1 0,-1-1 0,0 1 0,0-1 0,0 1 0,-1 0 0,1 0 0,-1 0 0,0 0 0,0 0 0,0 0 0,-1 1 0,1-1 0,-1 0 0,0 1 0,1 3 0,-2-6 0,0 0 0,0-1 0,0 1 0,0 0 0,0-1 0,0 1 0,0-1 0,-1 1 0,1 0 0,0-1 0,0 1 0,-1-1 0,1 1 0,-1 0 0,1 0 0,-1-1 0,1 0 0,-1 1 0,1-1 0,-1 0 0,0 1 0,1-1 0,-1 0 0,1 1 0,-1-1 0,0 0 0,1 0 0,-1 0 0,0 0 0,1 1 0,-1-1 0,-1 0 0,-10 0 0,-23 0 0,17 0 0,12 0 0,1-1 0,0 1 0,-1-1 0,-5-1 0,10 2 0,-1 0 0,0-1 0,0 1 0,1-1 0,-1 0 0,1 1 0,-1-1 0,0 0 0,1 0 0,-1 0 0,1 0 0,0 0 0,-1 0 0,1 0 0,-1-1 0,2 1 2,0 1 0,-1 0 0,1 0 0,0 0 0,0 0 0,0 0 0,0-1 0,0 1 0,0 0 0,0 0 0,0 0 0,0 0 0,0-1 0,0 1 0,0 0 0,0 0 0,0 0 0,0 0 0,0 0 0,0-1 0,1 1-1,-1 0 1,0 0 0,0 0 0,0 0 0,0 0 0,0 0 0,0-1 0,0 1 0,0 0 0,1 0 0,-1 0 0,0 0 0,0 0 0,7-3-1320,-7 3 1202,7-2-6710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24575,'0'3'0,"1"0"0,0 1 0,0-1 0,2 5 0,1 3 0,-2-1 0,-2-7 0,1 0 0,0-1 0,0 1 0,0 0 0,0 0 0,1 0 0,1 2 0,5 6-1365,-6-8-5461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24575,'-4'0'0,"0"1"0,0-1 0,0 1 0,0 0 0,0 0 0,0 0 0,0 1 0,-4 1 0,-9 3 0,3-2 0,8-1 0,-14 2 0,12-3 0,0-1 0,-1 2 0,2-1 0,-1 1 0,-11 4 0,7-1 50,8-5-404,1 0 1,0 0-1,-5 4 0,5-3-6472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24575,'0'1'0,"0"0"0,-1 0 0,1 1 0,-1-1 0,0 0 0,1 0 0,-1 0 0,-1 1 0,-1 1 0,-28 36 0,30-37 0,-1 0 0,0 0 0,0 0 0,-1-1 0,1 1 0,-1 0 0,1-1 0,-6 2 0,-6 5 0,-12 7 0,13-10-1365,9-3-5461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9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42" Type="http://schemas.openxmlformats.org/officeDocument/2006/relationships/image" Target="../media/image28.png"/><Relationship Id="rId47" Type="http://schemas.openxmlformats.org/officeDocument/2006/relationships/image" Target="../media/image33.png"/><Relationship Id="rId50" Type="http://schemas.openxmlformats.org/officeDocument/2006/relationships/image" Target="../media/image36.png"/><Relationship Id="rId7" Type="http://schemas.openxmlformats.org/officeDocument/2006/relationships/image" Target="../media/image6.png"/><Relationship Id="rId12" Type="http://schemas.openxmlformats.org/officeDocument/2006/relationships/customXml" Target="../ink/ink2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Relationship Id="rId46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customXml" Target="../ink/ink8.xml"/><Relationship Id="rId32" Type="http://schemas.openxmlformats.org/officeDocument/2006/relationships/customXml" Target="../ink/ink12.xml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0.xml"/><Relationship Id="rId36" Type="http://schemas.openxmlformats.org/officeDocument/2006/relationships/image" Target="../media/image23.png"/><Relationship Id="rId49" Type="http://schemas.openxmlformats.org/officeDocument/2006/relationships/image" Target="../media/image35.png"/><Relationship Id="rId10" Type="http://schemas.openxmlformats.org/officeDocument/2006/relationships/customXml" Target="../ink/ink1.xml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17.png"/><Relationship Id="rId30" Type="http://schemas.openxmlformats.org/officeDocument/2006/relationships/customXml" Target="../ink/ink11.xml"/><Relationship Id="rId35" Type="http://schemas.openxmlformats.org/officeDocument/2006/relationships/image" Target="../media/image22.png"/><Relationship Id="rId43" Type="http://schemas.openxmlformats.org/officeDocument/2006/relationships/image" Target="../media/image29.png"/><Relationship Id="rId48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E509A-D9BC-3C4A-775E-32BBCC87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59" y="2693346"/>
            <a:ext cx="3909181" cy="3909181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Зои есть коза.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DB94B5-57FC-A921-6EF2-145E94794A8C}"/>
              </a:ext>
            </a:extLst>
          </p:cNvPr>
          <p:cNvGrpSpPr/>
          <p:nvPr/>
        </p:nvGrpSpPr>
        <p:grpSpPr>
          <a:xfrm>
            <a:off x="6745125" y="2675826"/>
            <a:ext cx="3520790" cy="3251814"/>
            <a:chOff x="6644715" y="1769288"/>
            <a:chExt cx="3520790" cy="3251814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DB93B57-0FEA-98BB-161A-C9F54F4C6D40}"/>
                </a:ext>
              </a:extLst>
            </p:cNvPr>
            <p:cNvGrpSpPr/>
            <p:nvPr/>
          </p:nvGrpSpPr>
          <p:grpSpPr>
            <a:xfrm>
              <a:off x="6644715" y="1769288"/>
              <a:ext cx="3238739" cy="2910162"/>
              <a:chOff x="6687204" y="2132025"/>
              <a:chExt cx="3238739" cy="2910162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19537376-4E33-729D-94C2-1DCB83797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87204" y="2156805"/>
                <a:ext cx="2876417" cy="288538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7A8B7DC-EFF4-3C0D-CC90-03C8B2E7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2338">
                <a:off x="8273708" y="2229216"/>
                <a:ext cx="1749425" cy="155504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A5552-67B7-3F08-9488-6A2DA84B7AB1}"/>
                </a:ext>
              </a:extLst>
            </p:cNvPr>
            <p:cNvSpPr txBox="1"/>
            <p:nvPr/>
          </p:nvSpPr>
          <p:spPr>
            <a:xfrm>
              <a:off x="6804238" y="4559437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Злата купила зонт.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077EDB4-FEFE-4FBD-6B1B-ABE59C2948A3}"/>
              </a:ext>
            </a:extLst>
          </p:cNvPr>
          <p:cNvGrpSpPr/>
          <p:nvPr/>
        </p:nvGrpSpPr>
        <p:grpSpPr>
          <a:xfrm>
            <a:off x="6520940" y="2310572"/>
            <a:ext cx="3747920" cy="3936335"/>
            <a:chOff x="6357956" y="1412379"/>
            <a:chExt cx="3747920" cy="393633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C742209-4DB6-70D6-827D-E3FB8D9B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7956" y="2096442"/>
              <a:ext cx="3033828" cy="2782036"/>
            </a:xfrm>
            <a:prstGeom prst="rect">
              <a:avLst/>
            </a:prstGeom>
          </p:spPr>
        </p:pic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456D3B42-EADA-23D6-2897-662CC34A6B35}"/>
                </a:ext>
              </a:extLst>
            </p:cNvPr>
            <p:cNvSpPr/>
            <p:nvPr/>
          </p:nvSpPr>
          <p:spPr>
            <a:xfrm>
              <a:off x="8204592" y="1412379"/>
              <a:ext cx="1901284" cy="999066"/>
            </a:xfrm>
            <a:prstGeom prst="cloudCallout">
              <a:avLst>
                <a:gd name="adj1" fmla="val -51114"/>
                <a:gd name="adj2" fmla="val 3453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31B67BA-C5E2-3CCF-3CC4-21F1009DF6DC}"/>
                </a:ext>
              </a:extLst>
            </p:cNvPr>
            <p:cNvGrpSpPr/>
            <p:nvPr/>
          </p:nvGrpSpPr>
          <p:grpSpPr>
            <a:xfrm>
              <a:off x="8682954" y="1514223"/>
              <a:ext cx="1025572" cy="797509"/>
              <a:chOff x="7594600" y="1659947"/>
              <a:chExt cx="4028039" cy="4028039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24A6398-4E20-37B4-38B5-2F5E7B7BF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4600" y="1659947"/>
                <a:ext cx="4028039" cy="4028039"/>
              </a:xfrm>
              <a:prstGeom prst="rect">
                <a:avLst/>
              </a:prstGeom>
            </p:spPr>
          </p:pic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1BBB1E5E-07A4-9063-281B-56270E18B5C0}"/>
                  </a:ext>
                </a:extLst>
              </p:cNvPr>
              <p:cNvGrpSpPr/>
              <p:nvPr/>
            </p:nvGrpSpPr>
            <p:grpSpPr>
              <a:xfrm>
                <a:off x="9211707" y="2706947"/>
                <a:ext cx="1278000" cy="644760"/>
                <a:chOff x="9211707" y="2706947"/>
                <a:chExt cx="1278000" cy="64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11707" y="2706947"/>
                    <a:ext cx="179280" cy="213120"/>
                  </p14:xfrm>
                </p:contentPart>
              </mc:Choice>
              <mc:Fallback xmlns="">
                <p:pic>
                  <p:nvPicPr>
                    <p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202707" y="2698307"/>
                      <a:ext cx="196920" cy="23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70747" y="2768507"/>
                    <a:ext cx="97560" cy="52920"/>
                  </p14:xfrm>
                </p:contentPart>
              </mc:Choice>
              <mc:Fallback xmlns="">
                <p:pic>
                  <p:nvPicPr>
                    <p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2107" y="2759507"/>
                      <a:ext cx="115200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94227" y="2776067"/>
                    <a:ext cx="216360" cy="223560"/>
                  </p14:xfrm>
                </p:contentPart>
              </mc:Choice>
              <mc:Fallback xmlns="">
                <p:pic>
                  <p:nvPicPr>
                    <p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385227" y="2767427"/>
                      <a:ext cx="234000" cy="24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48027" y="2836187"/>
                    <a:ext cx="156600" cy="215640"/>
                  </p14:xfrm>
                </p:contentPart>
              </mc:Choice>
              <mc:Fallback xmlns="">
                <p:pic>
                  <p:nvPicPr>
                    <p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9639387" y="2827547"/>
                      <a:ext cx="174240" cy="2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86987" y="2878307"/>
                    <a:ext cx="100440" cy="64080"/>
                  </p14:xfrm>
                </p:contentPart>
              </mc:Choice>
              <mc:Fallback xmlns="">
                <p:pic>
                  <p:nvPicPr>
                    <p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9778347" y="2869667"/>
                      <a:ext cx="118080" cy="8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0547" y="2971547"/>
                    <a:ext cx="196560" cy="137880"/>
                  </p14:xfrm>
                </p:contentPart>
              </mc:Choice>
              <mc:Fallback xmlns="">
                <p:pic>
                  <p:nvPicPr>
                    <p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9641907" y="2962907"/>
                      <a:ext cx="214200" cy="15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99027" y="2946347"/>
                    <a:ext cx="45720" cy="148320"/>
                  </p14:xfrm>
                </p:contentPart>
              </mc:Choice>
              <mc:Fallback xmlns="">
                <p:pic>
                  <p:nvPicPr>
                    <p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990387" y="2937707"/>
                      <a:ext cx="63360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00387" y="3030587"/>
                    <a:ext cx="268200" cy="113040"/>
                  </p14:xfrm>
                </p:contentPart>
              </mc:Choice>
              <mc:Fallback xmlns="">
                <p:pic>
                  <p:nvPicPr>
                    <p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891747" y="3021947"/>
                      <a:ext cx="285840" cy="13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063107" y="3039587"/>
                    <a:ext cx="173160" cy="181800"/>
                  </p14:xfrm>
                </p:contentPart>
              </mc:Choice>
              <mc:Fallback xmlns="">
                <p:pic>
                  <p:nvPicPr>
                    <p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0054107" y="3030587"/>
                      <a:ext cx="19080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65707" y="3090347"/>
                    <a:ext cx="206280" cy="221040"/>
                  </p14:xfrm>
                </p:contentPart>
              </mc:Choice>
              <mc:Fallback xmlns="">
                <p:pic>
                  <p:nvPicPr>
                    <p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0156707" y="3081707"/>
                      <a:ext cx="22392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12227" y="3171707"/>
                    <a:ext cx="177480" cy="180000"/>
                  </p14:xfrm>
                </p:contentPart>
              </mc:Choice>
              <mc:Fallback xmlns="">
                <p:pic>
                  <p:nvPicPr>
                    <p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0303587" y="3163067"/>
                      <a:ext cx="19512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79907" y="3293387"/>
                    <a:ext cx="57960" cy="360"/>
                  </p14:xfrm>
                </p:contentPart>
              </mc:Choice>
              <mc:Fallback xmlns="">
                <p:pic>
                  <p:nvPicPr>
                    <p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0371267" y="3284747"/>
                      <a:ext cx="7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606228-EA51-3F85-3BE8-F6728F01C02B}"/>
                </a:ext>
              </a:extLst>
            </p:cNvPr>
            <p:cNvSpPr txBox="1"/>
            <p:nvPr/>
          </p:nvSpPr>
          <p:spPr>
            <a:xfrm>
              <a:off x="6551855" y="4887049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забыл азбуку.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6901197" y="2501510"/>
            <a:ext cx="3281595" cy="3378307"/>
            <a:chOff x="6583440" y="1986037"/>
            <a:chExt cx="3281595" cy="33783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Зоин папа музыкант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00661" y="3305492"/>
            <a:ext cx="3756384" cy="2679914"/>
            <a:chOff x="6498350" y="2714939"/>
            <a:chExt cx="3756384" cy="2679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Змея ползет к зайцу.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51767" y="2374250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слушает музыку.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908309" y="1944122"/>
            <a:ext cx="3480074" cy="4292098"/>
            <a:chOff x="6559050" y="1056616"/>
            <a:chExt cx="3480074" cy="429209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056616"/>
              <a:ext cx="2230198" cy="3844222"/>
              <a:chOff x="7291733" y="1162577"/>
              <a:chExt cx="2230198" cy="3844222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77"/>
              <a:stretch/>
            </p:blipFill>
            <p:spPr>
              <a:xfrm>
                <a:off x="7418027" y="1162577"/>
                <a:ext cx="2103904" cy="1872959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 вазе стоит гвоздика.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826238" y="2026521"/>
            <a:ext cx="3564405" cy="4309761"/>
            <a:chOff x="6671371" y="1032930"/>
            <a:chExt cx="3564405" cy="4309761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71371" y="4881026"/>
              <a:ext cx="3544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запускает змея.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A0EEF1A-BDAB-B13C-BF14-C2C1104E22E7}"/>
              </a:ext>
            </a:extLst>
          </p:cNvPr>
          <p:cNvGrpSpPr/>
          <p:nvPr/>
        </p:nvGrpSpPr>
        <p:grpSpPr>
          <a:xfrm>
            <a:off x="6794546" y="2158959"/>
            <a:ext cx="3711904" cy="4184582"/>
            <a:chOff x="6598575" y="1398108"/>
            <a:chExt cx="3711904" cy="418458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3A0C162-1371-8145-E9B4-544011D0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591" y="1398108"/>
              <a:ext cx="3234011" cy="323401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38CD8BC-0FC9-6B24-5811-5DE63C4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03" y="1904091"/>
              <a:ext cx="1847193" cy="18471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AE765FD-A84F-0423-2F72-E15DEAD482F7}"/>
                </a:ext>
              </a:extLst>
            </p:cNvPr>
            <p:cNvSpPr txBox="1"/>
            <p:nvPr/>
          </p:nvSpPr>
          <p:spPr>
            <a:xfrm>
              <a:off x="6598575" y="4751693"/>
              <a:ext cx="3711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Стрекоза сидит на занавеске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41BD27C-3095-EFDF-7766-2789D4C11F92}"/>
              </a:ext>
            </a:extLst>
          </p:cNvPr>
          <p:cNvGrpSpPr/>
          <p:nvPr/>
        </p:nvGrpSpPr>
        <p:grpSpPr>
          <a:xfrm>
            <a:off x="6739685" y="2287725"/>
            <a:ext cx="3758021" cy="3927050"/>
            <a:chOff x="4907233" y="1751207"/>
            <a:chExt cx="3481557" cy="3492163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371D5426-2FB8-9E34-5357-4B15A6954475}"/>
                </a:ext>
              </a:extLst>
            </p:cNvPr>
            <p:cNvGrpSpPr/>
            <p:nvPr/>
          </p:nvGrpSpPr>
          <p:grpSpPr>
            <a:xfrm>
              <a:off x="4907233" y="1751207"/>
              <a:ext cx="3481557" cy="3492163"/>
              <a:chOff x="6644711" y="2018315"/>
              <a:chExt cx="3481557" cy="3492163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B78EAA1C-3A7E-F207-E78D-336274CC2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027" y="2018315"/>
                <a:ext cx="2655298" cy="2748401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0A8F25F-65AF-45F7-1675-6F088BCEC772}"/>
                  </a:ext>
                </a:extLst>
              </p:cNvPr>
              <p:cNvSpPr txBox="1"/>
              <p:nvPr/>
            </p:nvSpPr>
            <p:spPr>
              <a:xfrm>
                <a:off x="6644711" y="4771507"/>
                <a:ext cx="3481557" cy="73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Кузнечик сидит на арбузе.</a:t>
                </a:r>
              </a:p>
            </p:txBody>
          </p:sp>
        </p:grp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D24EBF08-99BF-F86B-6340-01FAAFA1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777" y="1755581"/>
              <a:ext cx="1081818" cy="1081818"/>
            </a:xfrm>
            <a:prstGeom prst="rect">
              <a:avLst/>
            </a:prstGeom>
          </p:spPr>
        </p:pic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759D83C4-771C-D12A-C334-C6253568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73792" y="2338370"/>
            <a:ext cx="3913971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2024-08-08T08:50:33Z</dcterms:created>
  <dcterms:modified xsi:type="dcterms:W3CDTF">2024-08-09T09:57:14Z</dcterms:modified>
</cp:coreProperties>
</file>