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картина, дерево, растение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51" y="-10050"/>
            <a:ext cx="12192000" cy="6966856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5239" y="2516920"/>
            <a:ext cx="1292856" cy="13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4868" y="4663996"/>
            <a:ext cx="1376348" cy="13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липарт стрелка (44 фото) » Рисунки для срисовки и не только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500" l="10000" r="90000">
                        <a14:foregroundMark x1="46481" y1="95333" x2="48519" y2="96500"/>
                        <a14:backgroundMark x1="16667" y1="78000" x2="16667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884"/>
          <a:stretch>
            <a:fillRect/>
          </a:stretch>
        </p:blipFill>
        <p:spPr bwMode="auto">
          <a:xfrm rot="10551923">
            <a:off x="10946373" y="6090687"/>
            <a:ext cx="1226048" cy="5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226" y="142274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243503" y="4712229"/>
            <a:ext cx="1281441" cy="12814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8103" y="4587372"/>
            <a:ext cx="1579478" cy="157947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4476" y="2982438"/>
            <a:ext cx="3252371" cy="3252371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3761" y="4667080"/>
            <a:ext cx="1281442" cy="1281442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3" name="Овал 42"/>
          <p:cNvSpPr/>
          <p:nvPr/>
        </p:nvSpPr>
        <p:spPr>
          <a:xfrm>
            <a:off x="2786982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8" name="Овал 37"/>
          <p:cNvSpPr/>
          <p:nvPr/>
        </p:nvSpPr>
        <p:spPr>
          <a:xfrm>
            <a:off x="2721460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8" name="Овал 7"/>
          <p:cNvSpPr/>
          <p:nvPr/>
        </p:nvSpPr>
        <p:spPr>
          <a:xfrm>
            <a:off x="4155057" y="400137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9" name="Овал 38"/>
          <p:cNvSpPr/>
          <p:nvPr/>
        </p:nvSpPr>
        <p:spPr>
          <a:xfrm>
            <a:off x="5614380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3" name="Овал 22"/>
          <p:cNvSpPr/>
          <p:nvPr/>
        </p:nvSpPr>
        <p:spPr>
          <a:xfrm>
            <a:off x="7121812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1A736F-4F4A-B969-A959-9A368408A9F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764063" y="2413067"/>
            <a:ext cx="1353766" cy="13716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385C9C-043F-360B-ACB6-BCD1820E822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289580" y="2474340"/>
            <a:ext cx="1281442" cy="12814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0EE4B83-EBFF-B3ED-94A9-2D9E9E6DF693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840540" y="4540311"/>
            <a:ext cx="1427776" cy="142777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C982576-BBA1-1ED6-3297-37190B57A352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3695203" y="2437485"/>
            <a:ext cx="1469889" cy="146988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5B5EE82F-9F69-C934-F5E3-22B6761065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497" y="2413067"/>
            <a:ext cx="1427776" cy="1427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7D6AC2-DB22-45DE-9FE8-C824D81A6733}"/>
</file>

<file path=customXml/itemProps2.xml><?xml version="1.0" encoding="utf-8"?>
<ds:datastoreItem xmlns:ds="http://schemas.openxmlformats.org/officeDocument/2006/customXml" ds:itemID="{F6DFDA2A-24C5-474C-9F82-6181A6BA7490}"/>
</file>

<file path=customXml/itemProps3.xml><?xml version="1.0" encoding="utf-8"?>
<ds:datastoreItem xmlns:ds="http://schemas.openxmlformats.org/officeDocument/2006/customXml" ds:itemID="{DEC8207E-4D04-44A0-8EAE-ADE6B4928694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2024-05-15T09:27:00Z</dcterms:created>
  <dcterms:modified xsi:type="dcterms:W3CDTF">2025-06-26T10:01:43Z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46F3A96A6E9E4C879DF045CC2D4C7859_12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