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5EEA11-3D9C-ED74-D1E1-4FD3C684E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095" y="3632536"/>
            <a:ext cx="3075832" cy="3075832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