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BCE82-D4DB-426F-A841-B588A33D6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55" y="2678829"/>
            <a:ext cx="3699588" cy="3699588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