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7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93F5"/>
    <a:srgbClr val="29B3F0"/>
    <a:srgbClr val="6A63E7"/>
    <a:srgbClr val="6DDE6F"/>
    <a:srgbClr val="FEEB43"/>
    <a:srgbClr val="F99D3C"/>
    <a:srgbClr val="F86364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9568" autoAdjust="0"/>
  </p:normalViewPr>
  <p:slideViewPr>
    <p:cSldViewPr snapToGrid="0" showGuides="1">
      <p:cViewPr>
        <p:scale>
          <a:sx n="66" d="100"/>
          <a:sy n="66" d="100"/>
        </p:scale>
        <p:origin x="1638" y="7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1.xml"/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10" Type="http://schemas.openxmlformats.org/officeDocument/2006/relationships/customXml" Target="../customXml/item3.xml"/><Relationship Id="rId4" Type="http://schemas.openxmlformats.org/officeDocument/2006/relationships/presProps" Target="presProps.xml"/><Relationship Id="rId9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7C9B95-D504-41CE-95AA-624D42B527C9}" type="datetimeFigureOut">
              <a:rPr lang="ru-UA" smtClean="0"/>
              <a:t>11.06.2025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352598-09F0-4351-8809-37084C29CF5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681754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352598-09F0-4351-8809-37084C29CF5E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84039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BD4B4D-E915-45CB-95AF-4D71D4045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921F01-DACE-45D9-93EC-F25A8AD95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51A0F2-5EF9-4356-BF91-52BAE64F8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06/11/2025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9EBE22-B21A-4711-A3E1-DD82B1821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561A9-9370-48DC-82CC-1305D7BB6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11478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A6E542-E4CE-455B-AC5D-82AD72811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E944F6-BE07-4A56-A248-E725C3720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7E6776-2571-4923-BDA5-8F57BD2B8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06/11/2025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BCEA6E-1161-4A9A-8B8B-AA48D6F74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45068-9DCB-4438-AFFC-B0E7BF57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0086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A34DBBA-C12E-4E49-95B7-95500C4C00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8AD81B-8398-4649-BCC5-FEEAB6D81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FDE54B-F578-4C84-8DF7-1B45B35CE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06/11/2025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1D52E2-A6F7-4294-A93E-40E125FDF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AE9076-362C-4007-8504-E4BDFCB9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99322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BEC7A0-BBB2-4E60-AB8F-75ED34549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F530A8-FA20-452B-80D3-14F87F9E8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0D373C-DE76-4965-B714-C60AC43CD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06/11/2025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52514E-9CED-491F-9DCE-C71BDDCA8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3D6F0A-9A69-4DD9-952D-2E5F98B3D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76065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A07EA-A17D-4066-8468-3BDDA15A1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C11BC9-2E64-4EF1-B537-ADA81F56F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CC2DAB-9A4A-4410-999E-AE701D453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06/11/2025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9EF8D8-1D16-4DC0-9634-A7FEB3E48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193875-C3A3-4275-9800-B310E1304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24960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54D61-F635-46D8-9477-432549AB9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59F596-0C04-4E7B-8AA2-F4F9E550AF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09800E-874E-41E0-8252-BC1B08579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8C0B03-308A-4510-98FA-8555BEB1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06/11/2025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381317-2DD5-4BC2-AC79-D64A673E3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9FE566-EF53-45A9-B451-43DCE8C1C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2030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DF352B-7D2D-4437-AD2F-7191580E3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20E772-D9DF-4199-A58C-88641D7B5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51AB94-0794-4EA2-A751-556A0413DE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8217B2-EDC7-4DB8-BF6C-69F10E2513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677DF1-970F-482A-BED2-B22F3B4E20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9CD803-8AAF-4A93-80A4-FE1A222D7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06/11/2025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A85D5C6-B816-4A3C-BC65-849F0137B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E3CAAA1-B5C1-460B-8D67-7D03E3791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05136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432EF-0792-433A-A78A-95B29AB27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DCCD84D-7342-4DE1-8C60-639ED397C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06/11/2025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B9EDF5-F31A-4353-B28E-20A7CF468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1729922-0532-4B1A-8A53-432226BE4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00862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2C4A34-05AA-40F7-8E2A-EAFCB3E25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06/11/2025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E4FC37-6ACF-4C22-AE29-5F35C7FDD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271016-844C-43EF-8BC6-E10BFBB3A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18562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1B8015-1E99-41AB-BCEE-5582DBEC9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AEFA6D-8FB9-47C5-BBB4-A71A26501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E87144-37C8-4779-BC22-2BACAA5DDC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066729-77C1-4AAC-8D10-FFEEC591F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06/11/2025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64DE42-E330-4E96-A32D-A39E62A3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08C23D-02A6-4008-AD59-6E7386EC9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83630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81D72B-24B5-464A-88FF-837938C12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54E91AA-ADA6-4486-97B0-05E8A7E969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A9EBA2-FE2D-4221-B319-FCE4946C6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8894D3-DFC1-4D68-8AEB-7FCB3EFEC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06/11/2025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F2C0C5-1B6B-4BE7-B7A5-807220400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8F624A-F912-40D2-9E2A-9D90FC777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27009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2A7DC-818F-483C-BBAF-C7907003D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D28DDC-5693-46B1-948C-C5B5CB5E3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FF698D-2306-464C-9661-845738AE3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B2D89-47D6-4CD3-8C53-E53EF93972D5}" type="datetimeFigureOut">
              <a:rPr lang="ru-KZ" smtClean="0"/>
              <a:t>06/11/2025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830EBD-8DBF-453C-BA3E-4E43A60526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6EB397-0673-4DC6-B12B-AFACA9A9D1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82085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.png"/><Relationship Id="rId18" Type="http://schemas.openxmlformats.org/officeDocument/2006/relationships/image" Target="../media/image13.svg"/><Relationship Id="rId26" Type="http://schemas.openxmlformats.org/officeDocument/2006/relationships/image" Target="../media/image18.png"/><Relationship Id="rId21" Type="http://schemas.microsoft.com/office/2007/relationships/hdphoto" Target="../media/hdphoto4.wdp"/><Relationship Id="rId34" Type="http://schemas.openxmlformats.org/officeDocument/2006/relationships/image" Target="../media/image23.png"/><Relationship Id="rId7" Type="http://schemas.microsoft.com/office/2007/relationships/hdphoto" Target="../media/hdphoto1.wdp"/><Relationship Id="rId12" Type="http://schemas.microsoft.com/office/2007/relationships/hdphoto" Target="../media/hdphoto3.wdp"/><Relationship Id="rId17" Type="http://schemas.openxmlformats.org/officeDocument/2006/relationships/image" Target="../media/image12.png"/><Relationship Id="rId25" Type="http://schemas.microsoft.com/office/2007/relationships/hdphoto" Target="../media/hdphoto6.wdp"/><Relationship Id="rId33" Type="http://schemas.openxmlformats.org/officeDocument/2006/relationships/image" Target="../media/image22.png"/><Relationship Id="rId38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1.png"/><Relationship Id="rId20" Type="http://schemas.openxmlformats.org/officeDocument/2006/relationships/image" Target="../media/image15.png"/><Relationship Id="rId29" Type="http://schemas.microsoft.com/office/2007/relationships/hdphoto" Target="../media/hdphoto8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7.png"/><Relationship Id="rId24" Type="http://schemas.openxmlformats.org/officeDocument/2006/relationships/image" Target="../media/image17.png"/><Relationship Id="rId32" Type="http://schemas.microsoft.com/office/2007/relationships/hdphoto" Target="../media/hdphoto9.wdp"/><Relationship Id="rId37" Type="http://schemas.openxmlformats.org/officeDocument/2006/relationships/image" Target="../media/image26.png"/><Relationship Id="rId5" Type="http://schemas.openxmlformats.org/officeDocument/2006/relationships/image" Target="../media/image3.png"/><Relationship Id="rId15" Type="http://schemas.openxmlformats.org/officeDocument/2006/relationships/image" Target="../media/image10.png"/><Relationship Id="rId23" Type="http://schemas.microsoft.com/office/2007/relationships/hdphoto" Target="../media/hdphoto5.wdp"/><Relationship Id="rId28" Type="http://schemas.openxmlformats.org/officeDocument/2006/relationships/image" Target="../media/image19.png"/><Relationship Id="rId36" Type="http://schemas.openxmlformats.org/officeDocument/2006/relationships/image" Target="../media/image25.png"/><Relationship Id="rId10" Type="http://schemas.openxmlformats.org/officeDocument/2006/relationships/image" Target="../media/image6.png"/><Relationship Id="rId19" Type="http://schemas.openxmlformats.org/officeDocument/2006/relationships/image" Target="../media/image14.png"/><Relationship Id="rId31" Type="http://schemas.openxmlformats.org/officeDocument/2006/relationships/image" Target="../media/image21.png"/><Relationship Id="rId4" Type="http://schemas.openxmlformats.org/officeDocument/2006/relationships/image" Target="../media/image2.png"/><Relationship Id="rId9" Type="http://schemas.microsoft.com/office/2007/relationships/hdphoto" Target="../media/hdphoto2.wdp"/><Relationship Id="rId14" Type="http://schemas.openxmlformats.org/officeDocument/2006/relationships/image" Target="../media/image9.png"/><Relationship Id="rId22" Type="http://schemas.openxmlformats.org/officeDocument/2006/relationships/image" Target="../media/image16.png"/><Relationship Id="rId27" Type="http://schemas.microsoft.com/office/2007/relationships/hdphoto" Target="../media/hdphoto7.wdp"/><Relationship Id="rId30" Type="http://schemas.openxmlformats.org/officeDocument/2006/relationships/image" Target="../media/image20.png"/><Relationship Id="rId35" Type="http://schemas.openxmlformats.org/officeDocument/2006/relationships/image" Target="../media/image24.png"/><Relationship Id="rId8" Type="http://schemas.openxmlformats.org/officeDocument/2006/relationships/image" Target="../media/image5.png"/><Relationship Id="rId3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Изображение выглядит как Столярные изделия, в помещении, Кухонная стойка, кухонный прибор&#10;&#10;Автоматически созданное описание">
            <a:extLst>
              <a:ext uri="{FF2B5EF4-FFF2-40B4-BE49-F238E27FC236}">
                <a16:creationId xmlns:a16="http://schemas.microsoft.com/office/drawing/2014/main" id="{580C807D-EEDB-DD4B-49C9-48BF5A50F9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6F1D03E-6357-E809-C8E6-B6FF0BC69F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5180" y="3912186"/>
            <a:ext cx="5275367" cy="3956526"/>
          </a:xfrm>
          <a:prstGeom prst="rect">
            <a:avLst/>
          </a:prstGeom>
        </p:spPr>
      </p:pic>
      <p:pic>
        <p:nvPicPr>
          <p:cNvPr id="5" name="Персонаж">
            <a:extLst>
              <a:ext uri="{FF2B5EF4-FFF2-40B4-BE49-F238E27FC236}">
                <a16:creationId xmlns:a16="http://schemas.microsoft.com/office/drawing/2014/main" id="{1F502E9A-79B6-3E7C-1FD3-EF6834BEB5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8981" y="4244398"/>
            <a:ext cx="2532743" cy="253274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6FFF438-F0FD-97D4-9F55-5143BF2E4F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9115720" y="2892090"/>
            <a:ext cx="1212353" cy="121235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2664E55-CC88-9552-F5EC-B331615E112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6049228" y="2686969"/>
            <a:ext cx="1337194" cy="133719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7B9A003-1A38-2066-2610-95860AA5DF57}"/>
              </a:ext>
            </a:extLst>
          </p:cNvPr>
          <p:cNvPicPr>
            <a:picLocks noChangeAspect="1"/>
          </p:cNvPicPr>
          <p:nvPr/>
        </p:nvPicPr>
        <p:blipFill>
          <a:blip r:embed="rId10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7475" y="-31108"/>
            <a:ext cx="2428822" cy="2428822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7D3030F5-1EBA-ACFC-20ED-635FF705E5C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4708167" y="3622985"/>
            <a:ext cx="687456" cy="933459"/>
          </a:xfrm>
          <a:prstGeom prst="rect">
            <a:avLst/>
          </a:prstGeom>
        </p:spPr>
      </p:pic>
      <p:pic>
        <p:nvPicPr>
          <p:cNvPr id="39" name="Рисунок 38" descr="Изображение выглядит как круг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E9D397C3-A70C-1350-B41A-B73DFC292A2D}"/>
              </a:ext>
            </a:extLst>
          </p:cNvPr>
          <p:cNvPicPr>
            <a:picLocks noChangeAspect="1"/>
          </p:cNvPicPr>
          <p:nvPr/>
        </p:nvPicPr>
        <p:blipFill>
          <a:blip r:embed="rId1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21516" y="2719993"/>
            <a:ext cx="1300511" cy="1300511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5BE48377-BA1D-D0AC-78AE-38A9E7E5C53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9116317" y="2891443"/>
            <a:ext cx="1212353" cy="1212353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CA48D70C-68DB-7C04-FCF5-B0153574854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6040008" y="2686969"/>
            <a:ext cx="1337194" cy="1337194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9B27B62E-87DA-4EF7-FB89-EDF0C4C4C2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0334" y="-31108"/>
            <a:ext cx="2428822" cy="2428822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55CB4666-4C5D-6EC8-BF3C-654912F1B8E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4709480" y="3622984"/>
            <a:ext cx="687456" cy="933459"/>
          </a:xfrm>
          <a:prstGeom prst="rect">
            <a:avLst/>
          </a:prstGeom>
        </p:spPr>
      </p:pic>
      <p:pic>
        <p:nvPicPr>
          <p:cNvPr id="65" name="Рисунок 64" descr="Изображение выглядит как круг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106592EF-E6B1-CB5C-7CEE-60E901E3D57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18657" y="2719993"/>
            <a:ext cx="1300511" cy="1300511"/>
          </a:xfrm>
          <a:prstGeom prst="rect">
            <a:avLst/>
          </a:prstGeom>
        </p:spPr>
      </p:pic>
      <p:grpSp>
        <p:nvGrpSpPr>
          <p:cNvPr id="70" name="Группа 69">
            <a:extLst>
              <a:ext uri="{FF2B5EF4-FFF2-40B4-BE49-F238E27FC236}">
                <a16:creationId xmlns:a16="http://schemas.microsoft.com/office/drawing/2014/main" id="{E247D123-576E-2BCC-2418-162A6502F214}"/>
              </a:ext>
            </a:extLst>
          </p:cNvPr>
          <p:cNvGrpSpPr/>
          <p:nvPr/>
        </p:nvGrpSpPr>
        <p:grpSpPr>
          <a:xfrm>
            <a:off x="8016807" y="2382160"/>
            <a:ext cx="499931" cy="499931"/>
            <a:chOff x="5646042" y="1649343"/>
            <a:chExt cx="921821" cy="921821"/>
          </a:xfrm>
        </p:grpSpPr>
        <p:sp>
          <p:nvSpPr>
            <p:cNvPr id="66" name="Овал 65">
              <a:extLst>
                <a:ext uri="{FF2B5EF4-FFF2-40B4-BE49-F238E27FC236}">
                  <a16:creationId xmlns:a16="http://schemas.microsoft.com/office/drawing/2014/main" id="{52475767-43AC-9863-E402-0AFED67C6E16}"/>
                </a:ext>
              </a:extLst>
            </p:cNvPr>
            <p:cNvSpPr/>
            <p:nvPr/>
          </p:nvSpPr>
          <p:spPr>
            <a:xfrm>
              <a:off x="5646042" y="1649343"/>
              <a:ext cx="921821" cy="92182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69" name="Рисунок 68" descr="Флажок со сплошной заливкой">
              <a:extLst>
                <a:ext uri="{FF2B5EF4-FFF2-40B4-BE49-F238E27FC236}">
                  <a16:creationId xmlns:a16="http://schemas.microsoft.com/office/drawing/2014/main" id="{B04F5E31-ECFA-A5ED-E396-E4446E4ACD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5687665" y="1754494"/>
              <a:ext cx="816670" cy="816670"/>
            </a:xfrm>
            <a:prstGeom prst="rect">
              <a:avLst/>
            </a:prstGeom>
          </p:spPr>
        </p:pic>
      </p:grpSp>
      <p:grpSp>
        <p:nvGrpSpPr>
          <p:cNvPr id="72" name="Группа 71">
            <a:extLst>
              <a:ext uri="{FF2B5EF4-FFF2-40B4-BE49-F238E27FC236}">
                <a16:creationId xmlns:a16="http://schemas.microsoft.com/office/drawing/2014/main" id="{58B4EFE4-6FF3-D7B7-C713-7AE2C3035C6D}"/>
              </a:ext>
            </a:extLst>
          </p:cNvPr>
          <p:cNvGrpSpPr/>
          <p:nvPr/>
        </p:nvGrpSpPr>
        <p:grpSpPr>
          <a:xfrm>
            <a:off x="9431436" y="2382161"/>
            <a:ext cx="499931" cy="499931"/>
            <a:chOff x="5646042" y="1649343"/>
            <a:chExt cx="921821" cy="921821"/>
          </a:xfrm>
        </p:grpSpPr>
        <p:sp>
          <p:nvSpPr>
            <p:cNvPr id="73" name="Овал 72">
              <a:extLst>
                <a:ext uri="{FF2B5EF4-FFF2-40B4-BE49-F238E27FC236}">
                  <a16:creationId xmlns:a16="http://schemas.microsoft.com/office/drawing/2014/main" id="{4992F866-D44A-0B39-19EB-AB952ADEF586}"/>
                </a:ext>
              </a:extLst>
            </p:cNvPr>
            <p:cNvSpPr/>
            <p:nvPr/>
          </p:nvSpPr>
          <p:spPr>
            <a:xfrm>
              <a:off x="5646042" y="1649343"/>
              <a:ext cx="921821" cy="92182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74" name="Рисунок 73" descr="Флажок со сплошной заливкой">
              <a:extLst>
                <a:ext uri="{FF2B5EF4-FFF2-40B4-BE49-F238E27FC236}">
                  <a16:creationId xmlns:a16="http://schemas.microsoft.com/office/drawing/2014/main" id="{370AD234-D113-C882-8DD7-50291E0F1E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5687665" y="1754494"/>
              <a:ext cx="816670" cy="816670"/>
            </a:xfrm>
            <a:prstGeom prst="rect">
              <a:avLst/>
            </a:prstGeom>
          </p:spPr>
        </p:pic>
      </p:grpSp>
      <p:grpSp>
        <p:nvGrpSpPr>
          <p:cNvPr id="76" name="Группа 75">
            <a:extLst>
              <a:ext uri="{FF2B5EF4-FFF2-40B4-BE49-F238E27FC236}">
                <a16:creationId xmlns:a16="http://schemas.microsoft.com/office/drawing/2014/main" id="{F750EB70-D9A0-0366-7A03-D69CF82CE2D0}"/>
              </a:ext>
            </a:extLst>
          </p:cNvPr>
          <p:cNvGrpSpPr/>
          <p:nvPr/>
        </p:nvGrpSpPr>
        <p:grpSpPr>
          <a:xfrm>
            <a:off x="6425897" y="2220062"/>
            <a:ext cx="499931" cy="499931"/>
            <a:chOff x="5646042" y="1649343"/>
            <a:chExt cx="921821" cy="921821"/>
          </a:xfrm>
        </p:grpSpPr>
        <p:sp>
          <p:nvSpPr>
            <p:cNvPr id="78" name="Овал 77">
              <a:extLst>
                <a:ext uri="{FF2B5EF4-FFF2-40B4-BE49-F238E27FC236}">
                  <a16:creationId xmlns:a16="http://schemas.microsoft.com/office/drawing/2014/main" id="{F2139714-4B6F-568C-CD6A-CE65B954DF6F}"/>
                </a:ext>
              </a:extLst>
            </p:cNvPr>
            <p:cNvSpPr/>
            <p:nvPr/>
          </p:nvSpPr>
          <p:spPr>
            <a:xfrm>
              <a:off x="5646042" y="1649343"/>
              <a:ext cx="921821" cy="92182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80" name="Рисунок 79" descr="Флажок со сплошной заливкой">
              <a:extLst>
                <a:ext uri="{FF2B5EF4-FFF2-40B4-BE49-F238E27FC236}">
                  <a16:creationId xmlns:a16="http://schemas.microsoft.com/office/drawing/2014/main" id="{550B3DDF-E58A-FCBE-DBA2-98BE063B15F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5687665" y="1754494"/>
              <a:ext cx="816670" cy="816670"/>
            </a:xfrm>
            <a:prstGeom prst="rect">
              <a:avLst/>
            </a:prstGeom>
          </p:spPr>
        </p:pic>
      </p:grpSp>
      <p:grpSp>
        <p:nvGrpSpPr>
          <p:cNvPr id="83" name="Группа 82">
            <a:extLst>
              <a:ext uri="{FF2B5EF4-FFF2-40B4-BE49-F238E27FC236}">
                <a16:creationId xmlns:a16="http://schemas.microsoft.com/office/drawing/2014/main" id="{D5D40361-821B-D74B-3A07-80F186FD540C}"/>
              </a:ext>
            </a:extLst>
          </p:cNvPr>
          <p:cNvGrpSpPr/>
          <p:nvPr/>
        </p:nvGrpSpPr>
        <p:grpSpPr>
          <a:xfrm>
            <a:off x="1219204" y="2619526"/>
            <a:ext cx="499931" cy="499931"/>
            <a:chOff x="5646042" y="1649343"/>
            <a:chExt cx="921821" cy="921821"/>
          </a:xfrm>
        </p:grpSpPr>
        <p:sp>
          <p:nvSpPr>
            <p:cNvPr id="84" name="Овал 83">
              <a:extLst>
                <a:ext uri="{FF2B5EF4-FFF2-40B4-BE49-F238E27FC236}">
                  <a16:creationId xmlns:a16="http://schemas.microsoft.com/office/drawing/2014/main" id="{50ECB248-AF1C-742F-59DA-945963DDBDDE}"/>
                </a:ext>
              </a:extLst>
            </p:cNvPr>
            <p:cNvSpPr/>
            <p:nvPr/>
          </p:nvSpPr>
          <p:spPr>
            <a:xfrm>
              <a:off x="5646042" y="1649343"/>
              <a:ext cx="921821" cy="92182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85" name="Рисунок 84" descr="Флажок со сплошной заливкой">
              <a:extLst>
                <a:ext uri="{FF2B5EF4-FFF2-40B4-BE49-F238E27FC236}">
                  <a16:creationId xmlns:a16="http://schemas.microsoft.com/office/drawing/2014/main" id="{0BC87A98-0554-DC8E-2984-B23228FBAC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5687665" y="1754494"/>
              <a:ext cx="816670" cy="816670"/>
            </a:xfrm>
            <a:prstGeom prst="rect">
              <a:avLst/>
            </a:prstGeom>
          </p:spPr>
        </p:pic>
      </p:grpSp>
      <p:grpSp>
        <p:nvGrpSpPr>
          <p:cNvPr id="87" name="Группа 86">
            <a:extLst>
              <a:ext uri="{FF2B5EF4-FFF2-40B4-BE49-F238E27FC236}">
                <a16:creationId xmlns:a16="http://schemas.microsoft.com/office/drawing/2014/main" id="{FF2498D9-D0C2-6E9E-3E31-9D8227F62821}"/>
              </a:ext>
            </a:extLst>
          </p:cNvPr>
          <p:cNvGrpSpPr/>
          <p:nvPr/>
        </p:nvGrpSpPr>
        <p:grpSpPr>
          <a:xfrm>
            <a:off x="2614789" y="3210199"/>
            <a:ext cx="499931" cy="499931"/>
            <a:chOff x="5646042" y="1649343"/>
            <a:chExt cx="921821" cy="921821"/>
          </a:xfrm>
        </p:grpSpPr>
        <p:sp>
          <p:nvSpPr>
            <p:cNvPr id="89" name="Овал 88">
              <a:extLst>
                <a:ext uri="{FF2B5EF4-FFF2-40B4-BE49-F238E27FC236}">
                  <a16:creationId xmlns:a16="http://schemas.microsoft.com/office/drawing/2014/main" id="{720A30A1-D2E0-3FB1-2743-59CBDF466D5A}"/>
                </a:ext>
              </a:extLst>
            </p:cNvPr>
            <p:cNvSpPr/>
            <p:nvPr/>
          </p:nvSpPr>
          <p:spPr>
            <a:xfrm>
              <a:off x="5646042" y="1649343"/>
              <a:ext cx="921821" cy="92182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dirty="0"/>
            </a:p>
          </p:txBody>
        </p:sp>
        <p:pic>
          <p:nvPicPr>
            <p:cNvPr id="91" name="Рисунок 90" descr="Флажок со сплошной заливкой">
              <a:extLst>
                <a:ext uri="{FF2B5EF4-FFF2-40B4-BE49-F238E27FC236}">
                  <a16:creationId xmlns:a16="http://schemas.microsoft.com/office/drawing/2014/main" id="{AA67FC9B-AFB7-C038-3B9D-93E3D95998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5687665" y="1754494"/>
              <a:ext cx="816670" cy="816670"/>
            </a:xfrm>
            <a:prstGeom prst="rect">
              <a:avLst/>
            </a:prstGeom>
          </p:spPr>
        </p:pic>
      </p:grpSp>
      <p:grpSp>
        <p:nvGrpSpPr>
          <p:cNvPr id="93" name="Группа 92">
            <a:extLst>
              <a:ext uri="{FF2B5EF4-FFF2-40B4-BE49-F238E27FC236}">
                <a16:creationId xmlns:a16="http://schemas.microsoft.com/office/drawing/2014/main" id="{BBE738CC-5B60-50B6-89C0-269B9D668C07}"/>
              </a:ext>
            </a:extLst>
          </p:cNvPr>
          <p:cNvGrpSpPr/>
          <p:nvPr/>
        </p:nvGrpSpPr>
        <p:grpSpPr>
          <a:xfrm>
            <a:off x="1644854" y="207652"/>
            <a:ext cx="499931" cy="499931"/>
            <a:chOff x="5646042" y="1649343"/>
            <a:chExt cx="921821" cy="921821"/>
          </a:xfrm>
        </p:grpSpPr>
        <p:sp>
          <p:nvSpPr>
            <p:cNvPr id="95" name="Овал 94">
              <a:extLst>
                <a:ext uri="{FF2B5EF4-FFF2-40B4-BE49-F238E27FC236}">
                  <a16:creationId xmlns:a16="http://schemas.microsoft.com/office/drawing/2014/main" id="{A2D59CA0-83AE-2C33-2D58-3A113D0E6CC5}"/>
                </a:ext>
              </a:extLst>
            </p:cNvPr>
            <p:cNvSpPr/>
            <p:nvPr/>
          </p:nvSpPr>
          <p:spPr>
            <a:xfrm>
              <a:off x="5646042" y="1649343"/>
              <a:ext cx="921821" cy="92182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96" name="Рисунок 95" descr="Флажок со сплошной заливкой">
              <a:extLst>
                <a:ext uri="{FF2B5EF4-FFF2-40B4-BE49-F238E27FC236}">
                  <a16:creationId xmlns:a16="http://schemas.microsoft.com/office/drawing/2014/main" id="{6459192F-92CE-4E57-5BF6-5DDAC5E0B5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5687665" y="1754494"/>
              <a:ext cx="816670" cy="816670"/>
            </a:xfrm>
            <a:prstGeom prst="rect">
              <a:avLst/>
            </a:prstGeom>
          </p:spPr>
        </p:pic>
      </p:grpSp>
      <p:grpSp>
        <p:nvGrpSpPr>
          <p:cNvPr id="97" name="Группа 96">
            <a:extLst>
              <a:ext uri="{FF2B5EF4-FFF2-40B4-BE49-F238E27FC236}">
                <a16:creationId xmlns:a16="http://schemas.microsoft.com/office/drawing/2014/main" id="{84F272FD-704D-8EDC-53E3-6A2A838AA84B}"/>
              </a:ext>
            </a:extLst>
          </p:cNvPr>
          <p:cNvGrpSpPr/>
          <p:nvPr/>
        </p:nvGrpSpPr>
        <p:grpSpPr>
          <a:xfrm>
            <a:off x="3978125" y="3864167"/>
            <a:ext cx="499931" cy="499931"/>
            <a:chOff x="5646042" y="1649343"/>
            <a:chExt cx="921821" cy="921821"/>
          </a:xfrm>
        </p:grpSpPr>
        <p:sp>
          <p:nvSpPr>
            <p:cNvPr id="98" name="Овал 97">
              <a:extLst>
                <a:ext uri="{FF2B5EF4-FFF2-40B4-BE49-F238E27FC236}">
                  <a16:creationId xmlns:a16="http://schemas.microsoft.com/office/drawing/2014/main" id="{06025C4F-F719-83F8-D386-B541185BF283}"/>
                </a:ext>
              </a:extLst>
            </p:cNvPr>
            <p:cNvSpPr/>
            <p:nvPr/>
          </p:nvSpPr>
          <p:spPr>
            <a:xfrm>
              <a:off x="5646042" y="1649343"/>
              <a:ext cx="921821" cy="92182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99" name="Рисунок 98" descr="Флажок со сплошной заливкой">
              <a:extLst>
                <a:ext uri="{FF2B5EF4-FFF2-40B4-BE49-F238E27FC236}">
                  <a16:creationId xmlns:a16="http://schemas.microsoft.com/office/drawing/2014/main" id="{88DAC5AD-D98C-D298-E446-C6AE022D2F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5687665" y="1754494"/>
              <a:ext cx="816670" cy="816670"/>
            </a:xfrm>
            <a:prstGeom prst="rect">
              <a:avLst/>
            </a:prstGeom>
          </p:spPr>
        </p:pic>
      </p:grpSp>
      <p:grpSp>
        <p:nvGrpSpPr>
          <p:cNvPr id="100" name="Группа 99">
            <a:extLst>
              <a:ext uri="{FF2B5EF4-FFF2-40B4-BE49-F238E27FC236}">
                <a16:creationId xmlns:a16="http://schemas.microsoft.com/office/drawing/2014/main" id="{8333F4F0-8FC9-F115-5C18-13B2B97F6C7A}"/>
              </a:ext>
            </a:extLst>
          </p:cNvPr>
          <p:cNvGrpSpPr/>
          <p:nvPr/>
        </p:nvGrpSpPr>
        <p:grpSpPr>
          <a:xfrm>
            <a:off x="6345456" y="3994432"/>
            <a:ext cx="499931" cy="499931"/>
            <a:chOff x="5646042" y="1649343"/>
            <a:chExt cx="921821" cy="921821"/>
          </a:xfrm>
        </p:grpSpPr>
        <p:sp>
          <p:nvSpPr>
            <p:cNvPr id="101" name="Овал 100">
              <a:extLst>
                <a:ext uri="{FF2B5EF4-FFF2-40B4-BE49-F238E27FC236}">
                  <a16:creationId xmlns:a16="http://schemas.microsoft.com/office/drawing/2014/main" id="{412F7F9D-5D32-6FAE-BCF6-D6068103BA16}"/>
                </a:ext>
              </a:extLst>
            </p:cNvPr>
            <p:cNvSpPr/>
            <p:nvPr/>
          </p:nvSpPr>
          <p:spPr>
            <a:xfrm>
              <a:off x="5646042" y="1649343"/>
              <a:ext cx="921821" cy="92182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02" name="Рисунок 101" descr="Флажок со сплошной заливкой">
              <a:extLst>
                <a:ext uri="{FF2B5EF4-FFF2-40B4-BE49-F238E27FC236}">
                  <a16:creationId xmlns:a16="http://schemas.microsoft.com/office/drawing/2014/main" id="{A22BDB33-EE5F-38F4-28DC-E0B0981258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5687665" y="1754494"/>
              <a:ext cx="816670" cy="816670"/>
            </a:xfrm>
            <a:prstGeom prst="rect">
              <a:avLst/>
            </a:prstGeom>
          </p:spPr>
        </p:pic>
      </p:grpSp>
      <p:grpSp>
        <p:nvGrpSpPr>
          <p:cNvPr id="103" name="Группа 102">
            <a:extLst>
              <a:ext uri="{FF2B5EF4-FFF2-40B4-BE49-F238E27FC236}">
                <a16:creationId xmlns:a16="http://schemas.microsoft.com/office/drawing/2014/main" id="{BCCC21E0-D9B9-037A-6CFF-ADE454290F4A}"/>
              </a:ext>
            </a:extLst>
          </p:cNvPr>
          <p:cNvGrpSpPr/>
          <p:nvPr/>
        </p:nvGrpSpPr>
        <p:grpSpPr>
          <a:xfrm>
            <a:off x="8132905" y="4315537"/>
            <a:ext cx="499931" cy="499931"/>
            <a:chOff x="5646042" y="1649343"/>
            <a:chExt cx="921821" cy="921821"/>
          </a:xfrm>
        </p:grpSpPr>
        <p:sp>
          <p:nvSpPr>
            <p:cNvPr id="104" name="Овал 103">
              <a:extLst>
                <a:ext uri="{FF2B5EF4-FFF2-40B4-BE49-F238E27FC236}">
                  <a16:creationId xmlns:a16="http://schemas.microsoft.com/office/drawing/2014/main" id="{2ABAEE71-1A25-0683-9B91-5E087F90FBA3}"/>
                </a:ext>
              </a:extLst>
            </p:cNvPr>
            <p:cNvSpPr/>
            <p:nvPr/>
          </p:nvSpPr>
          <p:spPr>
            <a:xfrm>
              <a:off x="5646042" y="1649343"/>
              <a:ext cx="921821" cy="92182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05" name="Рисунок 104" descr="Флажок со сплошной заливкой">
              <a:extLst>
                <a:ext uri="{FF2B5EF4-FFF2-40B4-BE49-F238E27FC236}">
                  <a16:creationId xmlns:a16="http://schemas.microsoft.com/office/drawing/2014/main" id="{CB671899-0B62-439F-3F25-C615F9521F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5687665" y="1754494"/>
              <a:ext cx="816670" cy="816670"/>
            </a:xfrm>
            <a:prstGeom prst="rect">
              <a:avLst/>
            </a:prstGeom>
          </p:spPr>
        </p:pic>
      </p:grpSp>
      <p:grpSp>
        <p:nvGrpSpPr>
          <p:cNvPr id="106" name="Группа 105">
            <a:extLst>
              <a:ext uri="{FF2B5EF4-FFF2-40B4-BE49-F238E27FC236}">
                <a16:creationId xmlns:a16="http://schemas.microsoft.com/office/drawing/2014/main" id="{54A5A230-9050-3AFD-008B-A487CC6369A2}"/>
              </a:ext>
            </a:extLst>
          </p:cNvPr>
          <p:cNvGrpSpPr/>
          <p:nvPr/>
        </p:nvGrpSpPr>
        <p:grpSpPr>
          <a:xfrm>
            <a:off x="3582967" y="2355816"/>
            <a:ext cx="499931" cy="499931"/>
            <a:chOff x="5646042" y="1649343"/>
            <a:chExt cx="921821" cy="921821"/>
          </a:xfrm>
        </p:grpSpPr>
        <p:sp>
          <p:nvSpPr>
            <p:cNvPr id="107" name="Овал 106">
              <a:extLst>
                <a:ext uri="{FF2B5EF4-FFF2-40B4-BE49-F238E27FC236}">
                  <a16:creationId xmlns:a16="http://schemas.microsoft.com/office/drawing/2014/main" id="{1FBF4FC3-3B0A-9A08-D111-FE6611EFCD06}"/>
                </a:ext>
              </a:extLst>
            </p:cNvPr>
            <p:cNvSpPr/>
            <p:nvPr/>
          </p:nvSpPr>
          <p:spPr>
            <a:xfrm>
              <a:off x="5646042" y="1649343"/>
              <a:ext cx="921821" cy="92182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08" name="Рисунок 107" descr="Флажок со сплошной заливкой">
              <a:extLst>
                <a:ext uri="{FF2B5EF4-FFF2-40B4-BE49-F238E27FC236}">
                  <a16:creationId xmlns:a16="http://schemas.microsoft.com/office/drawing/2014/main" id="{DFC794FE-7503-A28C-7B55-DB7552C0E3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5687665" y="1754494"/>
              <a:ext cx="816670" cy="816670"/>
            </a:xfrm>
            <a:prstGeom prst="rect">
              <a:avLst/>
            </a:prstGeom>
          </p:spPr>
        </p:pic>
      </p:grpSp>
      <p:grpSp>
        <p:nvGrpSpPr>
          <p:cNvPr id="109" name="Группа 108">
            <a:extLst>
              <a:ext uri="{FF2B5EF4-FFF2-40B4-BE49-F238E27FC236}">
                <a16:creationId xmlns:a16="http://schemas.microsoft.com/office/drawing/2014/main" id="{BC92329D-8EAE-47D1-7EA0-11E9BDAE36B3}"/>
              </a:ext>
            </a:extLst>
          </p:cNvPr>
          <p:cNvGrpSpPr/>
          <p:nvPr/>
        </p:nvGrpSpPr>
        <p:grpSpPr>
          <a:xfrm>
            <a:off x="4701386" y="3062430"/>
            <a:ext cx="499931" cy="499931"/>
            <a:chOff x="5646042" y="1649343"/>
            <a:chExt cx="921821" cy="921821"/>
          </a:xfrm>
        </p:grpSpPr>
        <p:sp>
          <p:nvSpPr>
            <p:cNvPr id="110" name="Овал 109">
              <a:extLst>
                <a:ext uri="{FF2B5EF4-FFF2-40B4-BE49-F238E27FC236}">
                  <a16:creationId xmlns:a16="http://schemas.microsoft.com/office/drawing/2014/main" id="{DCFF4979-433F-308F-EFBE-8C1ECCE7DC6D}"/>
                </a:ext>
              </a:extLst>
            </p:cNvPr>
            <p:cNvSpPr/>
            <p:nvPr/>
          </p:nvSpPr>
          <p:spPr>
            <a:xfrm>
              <a:off x="5646042" y="1649343"/>
              <a:ext cx="921821" cy="92182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11" name="Рисунок 110" descr="Флажок со сплошной заливкой">
              <a:extLst>
                <a:ext uri="{FF2B5EF4-FFF2-40B4-BE49-F238E27FC236}">
                  <a16:creationId xmlns:a16="http://schemas.microsoft.com/office/drawing/2014/main" id="{F05D0E21-EE62-B2A9-C91F-FA7718CD4404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5687665" y="1754494"/>
              <a:ext cx="816670" cy="816670"/>
            </a:xfrm>
            <a:prstGeom prst="rect">
              <a:avLst/>
            </a:prstGeom>
          </p:spPr>
        </p:pic>
      </p:grpSp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19145B83-F674-CA27-EE6C-ED9B090CF437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-66525" y="6028539"/>
            <a:ext cx="956176" cy="943119"/>
          </a:xfrm>
          <a:prstGeom prst="rect">
            <a:avLst/>
          </a:prstGeom>
        </p:spPr>
      </p:pic>
      <p:pic>
        <p:nvPicPr>
          <p:cNvPr id="10" name="Рисунок 9" descr="Изображение выглядит как синий&#10;&#10;Автоматически созданное описание">
            <a:extLst>
              <a:ext uri="{FF2B5EF4-FFF2-40B4-BE49-F238E27FC236}">
                <a16:creationId xmlns:a16="http://schemas.microsoft.com/office/drawing/2014/main" id="{0D57ECA6-A0C1-AABE-E0E4-7F5E409B1A2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66111" flipH="1">
            <a:off x="333186" y="2799085"/>
            <a:ext cx="1691179" cy="1691179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миска, ложка, Кухонная утварь, посуда&#10;&#10;Автоматически созданное описание">
            <a:extLst>
              <a:ext uri="{FF2B5EF4-FFF2-40B4-BE49-F238E27FC236}">
                <a16:creationId xmlns:a16="http://schemas.microsoft.com/office/drawing/2014/main" id="{B263F589-CC3F-0CBF-F18E-F94224044CA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7313" y="2596333"/>
            <a:ext cx="1424171" cy="1424171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овощи, лук, Луковица, Предметная фотография&#10;&#10;Автоматически созданное описание">
            <a:extLst>
              <a:ext uri="{FF2B5EF4-FFF2-40B4-BE49-F238E27FC236}">
                <a16:creationId xmlns:a16="http://schemas.microsoft.com/office/drawing/2014/main" id="{AD745D3A-D3F9-7C4C-9F1C-794AB181300E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8968" y="4429523"/>
            <a:ext cx="1065408" cy="1065408"/>
          </a:xfrm>
          <a:prstGeom prst="rect">
            <a:avLst/>
          </a:prstGeom>
        </p:spPr>
      </p:pic>
      <p:pic>
        <p:nvPicPr>
          <p:cNvPr id="23" name="Рисунок 22" descr="Изображение выглядит как производить, еда, Натуральные продукты, овощи&#10;&#10;Автоматически созданное описание">
            <a:extLst>
              <a:ext uri="{FF2B5EF4-FFF2-40B4-BE49-F238E27FC236}">
                <a16:creationId xmlns:a16="http://schemas.microsoft.com/office/drawing/2014/main" id="{E17EACFE-F552-B7B7-9F88-8F4D192F66A7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548" y="3969797"/>
            <a:ext cx="1104513" cy="1104513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A9C795E9-A7C8-F9F6-42FF-C18C1E46D403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46345" y="4820738"/>
            <a:ext cx="1873547" cy="1873547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BC49BB4C-EBD9-912B-44A6-8CE2818F8F18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46344" y="4820894"/>
            <a:ext cx="1873547" cy="187354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8ABABA1-C8BE-4FB9-4008-D86711131699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98478" y="3710130"/>
            <a:ext cx="1508972" cy="1508972"/>
          </a:xfrm>
          <a:prstGeom prst="rect">
            <a:avLst/>
          </a:prstGeom>
        </p:spPr>
      </p:pic>
      <p:pic>
        <p:nvPicPr>
          <p:cNvPr id="44" name="Рисунок 43" descr="Изображение выглядит как синий&#10;&#10;Автоматически созданное описание">
            <a:extLst>
              <a:ext uri="{FF2B5EF4-FFF2-40B4-BE49-F238E27FC236}">
                <a16:creationId xmlns:a16="http://schemas.microsoft.com/office/drawing/2014/main" id="{D1FAE8F7-D2C7-2F51-7C8A-40142C2BCBD7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66111" flipH="1">
            <a:off x="325273" y="2792079"/>
            <a:ext cx="1691179" cy="1691179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59F7BF45-0D41-C70D-4869-D43B59B9F397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04217" y="3710130"/>
            <a:ext cx="1508972" cy="1508972"/>
          </a:xfrm>
          <a:prstGeom prst="rect">
            <a:avLst/>
          </a:prstGeom>
        </p:spPr>
      </p:pic>
      <p:pic>
        <p:nvPicPr>
          <p:cNvPr id="49" name="Рисунок 48" descr="Изображение выглядит как овощи, лук, Луковица, Предметная фотография&#10;&#10;Автоматически созданное описание">
            <a:extLst>
              <a:ext uri="{FF2B5EF4-FFF2-40B4-BE49-F238E27FC236}">
                <a16:creationId xmlns:a16="http://schemas.microsoft.com/office/drawing/2014/main" id="{A10E2A94-420C-0A26-EFDE-B66F997971E4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8968" y="4433948"/>
            <a:ext cx="1065408" cy="1065408"/>
          </a:xfrm>
          <a:prstGeom prst="rect">
            <a:avLst/>
          </a:prstGeom>
        </p:spPr>
      </p:pic>
      <p:pic>
        <p:nvPicPr>
          <p:cNvPr id="52" name="Рисунок 51" descr="Изображение выглядит как производить, еда, Натуральные продукты, овощи&#10;&#10;Автоматически созданное описание">
            <a:extLst>
              <a:ext uri="{FF2B5EF4-FFF2-40B4-BE49-F238E27FC236}">
                <a16:creationId xmlns:a16="http://schemas.microsoft.com/office/drawing/2014/main" id="{7EF74B66-93B7-DE20-2F18-A8FF40E3658D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653" y="3969796"/>
            <a:ext cx="1104513" cy="1104513"/>
          </a:xfrm>
          <a:prstGeom prst="rect">
            <a:avLst/>
          </a:prstGeom>
        </p:spPr>
      </p:pic>
      <p:pic>
        <p:nvPicPr>
          <p:cNvPr id="53" name="Рисунок 52" descr="Изображение выглядит как миска, ложка, Кухонная утварь, посуда&#10;&#10;Автоматически созданное описание">
            <a:extLst>
              <a:ext uri="{FF2B5EF4-FFF2-40B4-BE49-F238E27FC236}">
                <a16:creationId xmlns:a16="http://schemas.microsoft.com/office/drawing/2014/main" id="{84022705-AC6C-D349-0567-1371A6468C6C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9117" y="2591063"/>
            <a:ext cx="1424171" cy="1424171"/>
          </a:xfrm>
          <a:prstGeom prst="rect">
            <a:avLst/>
          </a:prstGeom>
        </p:spPr>
      </p:pic>
      <p:pic>
        <p:nvPicPr>
          <p:cNvPr id="51" name="Рисунок 50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FC31AAC1-87B5-5C05-C578-DD8A3B00B5CC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2328" y="-32181"/>
            <a:ext cx="5342785" cy="543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52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00"/>
                            </p:stCondLst>
                            <p:childTnLst>
                              <p:par>
                                <p:cTn id="10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00"/>
                            </p:stCondLst>
                            <p:childTnLst>
                              <p:par>
                                <p:cTn id="1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500"/>
                            </p:stCondLst>
                            <p:childTnLst>
                              <p:par>
                                <p:cTn id="1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500"/>
                            </p:stCondLst>
                            <p:childTnLst>
                              <p:par>
                                <p:cTn id="14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F36324872565BB459892B1B9D623CC6C" ma:contentTypeVersion="10" ma:contentTypeDescription="Створення нового документа." ma:contentTypeScope="" ma:versionID="f30efb172360a65e864ade692a1b48d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cd09365c885d61cc6bcd6614e8f2ce0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Теги зображень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вмісту"/>
        <xsd:element ref="dc:title" minOccurs="0" maxOccurs="1" ma:index="4" ma:displayName="Заголовок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9F614054-CC63-4E57-A6D8-8F3B949D6B72}"/>
</file>

<file path=customXml/itemProps2.xml><?xml version="1.0" encoding="utf-8"?>
<ds:datastoreItem xmlns:ds="http://schemas.openxmlformats.org/officeDocument/2006/customXml" ds:itemID="{A5A662EB-3FB6-4E24-B1B0-D7B3349BE6F8}"/>
</file>

<file path=customXml/itemProps3.xml><?xml version="1.0" encoding="utf-8"?>
<ds:datastoreItem xmlns:ds="http://schemas.openxmlformats.org/officeDocument/2006/customXml" ds:itemID="{0142F820-0C39-4A85-8844-770D83B2C3E2}"/>
</file>

<file path=docProps/app.xml><?xml version="1.0" encoding="utf-8"?>
<Properties xmlns="http://schemas.openxmlformats.org/officeDocument/2006/extended-properties" xmlns:vt="http://schemas.openxmlformats.org/officeDocument/2006/docPropsVTypes">
  <TotalTime>603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Aptos</vt:lpstr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42</cp:revision>
  <dcterms:created xsi:type="dcterms:W3CDTF">2024-07-21T13:02:50Z</dcterms:created>
  <dcterms:modified xsi:type="dcterms:W3CDTF">2025-06-11T09:00:40Z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