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75" d="100"/>
          <a:sy n="75" d="100"/>
        </p:scale>
        <p:origin x="187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44848-C1B7-0129-2F3F-631942766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00710">
              <a:off x="12592696" y="782066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6" y="-518563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71F519-723D-415B-A05C-42DD2B183AF8}"/>
</file>

<file path=customXml/itemProps2.xml><?xml version="1.0" encoding="utf-8"?>
<ds:datastoreItem xmlns:ds="http://schemas.openxmlformats.org/officeDocument/2006/customXml" ds:itemID="{C2EDD641-7949-4AB1-B124-A0806BBF2B48}"/>
</file>

<file path=customXml/itemProps3.xml><?xml version="1.0" encoding="utf-8"?>
<ds:datastoreItem xmlns:ds="http://schemas.openxmlformats.org/officeDocument/2006/customXml" ds:itemID="{EA525B23-565C-4C6A-9173-0D9873E9D66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2025-02-08T11:21:09Z</dcterms:created>
  <dcterms:modified xsi:type="dcterms:W3CDTF">2025-02-25T12:54:38Z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