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CCD147-B7EC-4CA6-9AFA-0C73D54C0E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1665" y="1779875"/>
            <a:ext cx="3746952" cy="3746952"/>
          </a:xfrm>
          <a:prstGeom prst="rect">
            <a:avLst/>
          </a:prstGeom>
          <a:noFill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