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235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8177C5-AF9F-4893-BECE-82B4A6CF05CD}" type="datetimeFigureOut">
              <a:rPr lang="ru-UA" smtClean="0"/>
              <a:t>01.12.2024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375FDA-E801-4EAF-A2F6-B44B778AC30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40173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375FDA-E801-4EAF-A2F6-B44B778AC30C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42553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71F2B1-94A0-4FBD-BD7E-1AF9591618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1C12FB8-AE16-4FBE-B6D0-C0C4D08874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C5685D-936E-41C2-9128-54B24FC5F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AA6A7-C23C-483E-950E-3AE7203560CD}" type="datetimeFigureOut">
              <a:rPr lang="ru-UA" smtClean="0"/>
              <a:t>01.12.2024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322E8B-B847-4FFA-8A14-337CCB4C8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E42193-35B1-4912-B698-E8C266B70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64C1A-22FE-4F37-8F5F-594FF24AE9B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42355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963E2F-C3BC-4132-8319-16C5EA95F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5302671-2A24-4225-BE12-D1AF2D66DF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984338-D3F7-469D-9657-8B2AB9BDF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AA6A7-C23C-483E-950E-3AE7203560CD}" type="datetimeFigureOut">
              <a:rPr lang="ru-UA" smtClean="0"/>
              <a:t>01.12.2024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D28E01-D54A-4F23-8267-F11D73570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246A23-01C4-4F9B-A1ED-53F1825A9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64C1A-22FE-4F37-8F5F-594FF24AE9B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773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414B923-0ECB-4D70-8D7E-96C95346F7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ABF6208-541D-4467-BEBE-D7171E8133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C8EC5C-5474-40AC-B3E1-F0B6A992E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AA6A7-C23C-483E-950E-3AE7203560CD}" type="datetimeFigureOut">
              <a:rPr lang="ru-UA" smtClean="0"/>
              <a:t>01.12.2024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41ADBD-8903-4DE7-A429-6DEBB43CA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B013A2-93D1-4870-9B2C-F4D90AFB8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64C1A-22FE-4F37-8F5F-594FF24AE9B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64363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275CDF-2EA7-4A4D-A53A-8FED457B1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CA8C89-530A-4785-A224-51494ABC3C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3A7FD2-0D97-441C-9A72-A915EA9B5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AA6A7-C23C-483E-950E-3AE7203560CD}" type="datetimeFigureOut">
              <a:rPr lang="ru-UA" smtClean="0"/>
              <a:t>01.12.2024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6D3619-780E-485A-9FE7-DB9584A55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0CAE5C-5D9F-4BD8-855A-1A353DCA9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64C1A-22FE-4F37-8F5F-594FF24AE9B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49727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C7EE8E-C76E-4C7C-9587-1C8850F2B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159724-E556-48A3-8FA0-015D823D7B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6DCD1D-630E-4646-AFAD-23D6E55F6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AA6A7-C23C-483E-950E-3AE7203560CD}" type="datetimeFigureOut">
              <a:rPr lang="ru-UA" smtClean="0"/>
              <a:t>01.12.2024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B83287-FDA9-4B0B-BD5B-14352EB75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BEBC5D-85FB-4560-9AF8-F315E2336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64C1A-22FE-4F37-8F5F-594FF24AE9B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3864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9EFBC5-887F-4FAC-B440-341286278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CE4E9D-2A87-4804-AC7E-221653020A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096C71-C829-4807-B8EC-0D1A98EBB2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1FA873A-7048-4BB0-B2BC-932305716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AA6A7-C23C-483E-950E-3AE7203560CD}" type="datetimeFigureOut">
              <a:rPr lang="ru-UA" smtClean="0"/>
              <a:t>01.12.2024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9C9748F-3761-437D-96AC-726B83B21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32805F-11EE-45ED-B55F-F7795251A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64C1A-22FE-4F37-8F5F-594FF24AE9B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03069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6ACC4A-364F-4801-B9E7-D7D55012A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2A17826-8AB4-4E28-88D1-878EFEF518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679F276-EC45-4C08-8BB0-4AEF5F92DB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2A21900-3F75-4852-BCA8-83F4C43471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95D8750-FABC-4144-9440-89A97A4884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FF3E9C4-8A6A-45E7-BACB-6705EC9FE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AA6A7-C23C-483E-950E-3AE7203560CD}" type="datetimeFigureOut">
              <a:rPr lang="ru-UA" smtClean="0"/>
              <a:t>01.12.2024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46C5BD6-9AC5-472C-B200-C9A41C6BD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0A493BD-53B2-424C-9F6A-178430CA8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64C1A-22FE-4F37-8F5F-594FF24AE9B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9035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ACC19F-B5ED-4D77-A1A9-D012FDB27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16DF54A-5FD4-4EDF-849C-5733DCBC2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AA6A7-C23C-483E-950E-3AE7203560CD}" type="datetimeFigureOut">
              <a:rPr lang="ru-UA" smtClean="0"/>
              <a:t>01.12.2024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B47B9D-EFEC-4771-BDFA-28BF37C5D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E556069-0E68-4D7F-B133-DDF9A288E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64C1A-22FE-4F37-8F5F-594FF24AE9B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64321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421E734-879C-40A1-952E-7AC7D9335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AA6A7-C23C-483E-950E-3AE7203560CD}" type="datetimeFigureOut">
              <a:rPr lang="ru-UA" smtClean="0"/>
              <a:t>01.12.2024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014A535-EEAC-498A-9C5F-603F9DCDB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1D58286-1D10-4D00-A30A-77F73C2A0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64C1A-22FE-4F37-8F5F-594FF24AE9B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01780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2095BB-C95C-4DB6-86E6-F621CDFF3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933D15-6B7D-4110-AAA1-FE92215E0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FDC885-1539-4E7F-8ED9-D58A9678A5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AF064B9-7CC7-4289-831B-C41F1BE80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AA6A7-C23C-483E-950E-3AE7203560CD}" type="datetimeFigureOut">
              <a:rPr lang="ru-UA" smtClean="0"/>
              <a:t>01.12.2024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B9906F2-C854-440F-86D9-7F08BFCA3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B923B93-0D42-4987-AD7A-B29ED5D62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64C1A-22FE-4F37-8F5F-594FF24AE9B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80835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AD6EA5-1F7A-49F3-85B4-5521D2653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A5292B5-3B61-4D04-A3B6-6B430A87EF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B0DD436-EB1C-452E-9518-99EBA2AC75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BC61D28-7FAE-4A6B-861C-0B7F4CA01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AA6A7-C23C-483E-950E-3AE7203560CD}" type="datetimeFigureOut">
              <a:rPr lang="ru-UA" smtClean="0"/>
              <a:t>01.12.2024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9B4F85C-BB8E-4D7A-95A1-465A2B90E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4212C28-77C2-46E4-B578-393EE4E71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64C1A-22FE-4F37-8F5F-594FF24AE9B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80357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DB4A0F-A686-4073-A6AC-6AAD846BB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233CEC-CDAC-4457-AB62-C557B79C20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4276B4-6DC5-4894-A511-C54A2A697E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AA6A7-C23C-483E-950E-3AE7203560CD}" type="datetimeFigureOut">
              <a:rPr lang="ru-UA" smtClean="0"/>
              <a:t>01.12.2024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902FA6-A13C-40F6-8953-2F6B149A4B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2DAE6E-D0EE-4732-A384-D972EF2734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64C1A-22FE-4F37-8F5F-594FF24AE9B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64514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E5E8F0A-F36B-47EC-8166-61D9106DCF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7762FE5-B4AD-452D-BEC1-DE5DB6DA67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792" y="3046637"/>
            <a:ext cx="3068413" cy="306841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85D512D-D617-4C0C-B987-5EE9F5D2E9E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4" r="11428" b="2517"/>
          <a:stretch/>
        </p:blipFill>
        <p:spPr>
          <a:xfrm>
            <a:off x="0" y="514350"/>
            <a:ext cx="4561795" cy="553402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31C4D2D-11D6-4042-941D-A311753DADE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4" r="11428"/>
          <a:stretch/>
        </p:blipFill>
        <p:spPr>
          <a:xfrm>
            <a:off x="7630207" y="514350"/>
            <a:ext cx="4561795" cy="5676900"/>
          </a:xfrm>
          <a:prstGeom prst="rect">
            <a:avLst/>
          </a:prstGeom>
        </p:spPr>
      </p:pic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70748069-FA15-46B8-9E2D-EEACA8B3B93A}"/>
              </a:ext>
            </a:extLst>
          </p:cNvPr>
          <p:cNvGrpSpPr/>
          <p:nvPr/>
        </p:nvGrpSpPr>
        <p:grpSpPr>
          <a:xfrm>
            <a:off x="9031301" y="1130978"/>
            <a:ext cx="1533319" cy="1533319"/>
            <a:chOff x="9031301" y="1130978"/>
            <a:chExt cx="1533319" cy="1533319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D208DDB7-63A3-4311-8B90-4FB3A5AE413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1301" y="1130978"/>
              <a:ext cx="1533319" cy="1533319"/>
            </a:xfrm>
            <a:prstGeom prst="rect">
              <a:avLst/>
            </a:prstGeom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4EBBF6AB-5956-4C05-B6E1-30ED0C16DA0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4363" y="1421094"/>
              <a:ext cx="1104900" cy="1104900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6C3CDC82-EADE-4EAE-8B30-38CC77458215}"/>
              </a:ext>
            </a:extLst>
          </p:cNvPr>
          <p:cNvGrpSpPr/>
          <p:nvPr/>
        </p:nvGrpSpPr>
        <p:grpSpPr>
          <a:xfrm>
            <a:off x="8259467" y="2933275"/>
            <a:ext cx="1533319" cy="1533319"/>
            <a:chOff x="8259467" y="2933275"/>
            <a:chExt cx="1533319" cy="1533319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0CD6A8F9-80D7-470A-ACF2-2E2A4C7B468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59467" y="2933275"/>
              <a:ext cx="1533319" cy="1533319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05733A5C-78E3-495E-AB7D-C3AE0BD831E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9078" y="3236022"/>
              <a:ext cx="1104900" cy="1104900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0A2EA7E1-4322-46F9-9BEB-B0E1EFFEAE3D}"/>
              </a:ext>
            </a:extLst>
          </p:cNvPr>
          <p:cNvGrpSpPr/>
          <p:nvPr/>
        </p:nvGrpSpPr>
        <p:grpSpPr>
          <a:xfrm>
            <a:off x="9826814" y="2319512"/>
            <a:ext cx="1533319" cy="1533319"/>
            <a:chOff x="9826814" y="2319512"/>
            <a:chExt cx="1533319" cy="1533319"/>
          </a:xfrm>
        </p:grpSpPr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1F98A04F-DCAB-4754-ACFC-18F29ED4B10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6814" y="2319512"/>
              <a:ext cx="1533319" cy="1533319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D0E911DF-FB14-43F9-AA3B-80E257049E7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46198" y="2605616"/>
              <a:ext cx="1104900" cy="1104900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AD06D0EF-445A-41B9-B3F2-3454F916B54D}"/>
              </a:ext>
            </a:extLst>
          </p:cNvPr>
          <p:cNvGrpSpPr/>
          <p:nvPr/>
        </p:nvGrpSpPr>
        <p:grpSpPr>
          <a:xfrm>
            <a:off x="9013329" y="4124674"/>
            <a:ext cx="1533319" cy="1533319"/>
            <a:chOff x="9013329" y="4124674"/>
            <a:chExt cx="1533319" cy="1533319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2B60FA4D-74D7-4F44-AB46-04F5D360810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3329" y="4124674"/>
              <a:ext cx="1533319" cy="1533319"/>
            </a:xfrm>
            <a:prstGeom prst="rect">
              <a:avLst/>
            </a:prstGeom>
          </p:spPr>
        </p:pic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F6E3B0F2-C952-4C87-983D-FF6D4EF3213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0336" y="4418134"/>
              <a:ext cx="1104900" cy="1104900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C318839C-5C64-4441-9777-BA7649F307C8}"/>
              </a:ext>
            </a:extLst>
          </p:cNvPr>
          <p:cNvGrpSpPr/>
          <p:nvPr/>
        </p:nvGrpSpPr>
        <p:grpSpPr>
          <a:xfrm>
            <a:off x="10466042" y="3699934"/>
            <a:ext cx="1533319" cy="1533319"/>
            <a:chOff x="10466042" y="3699934"/>
            <a:chExt cx="1533319" cy="1533319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3C79482A-69F5-49B6-A26E-55920EB5880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6042" y="3699934"/>
              <a:ext cx="1533319" cy="1533319"/>
            </a:xfrm>
            <a:prstGeom prst="rect">
              <a:avLst/>
            </a:prstGeom>
          </p:spPr>
        </p:pic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23D8818B-00F8-4202-8CA3-8FADAB8C58A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80251" y="3990592"/>
              <a:ext cx="1104900" cy="1104900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3679761C-2592-4D58-BD81-9469E877104D}"/>
              </a:ext>
            </a:extLst>
          </p:cNvPr>
          <p:cNvGrpSpPr/>
          <p:nvPr/>
        </p:nvGrpSpPr>
        <p:grpSpPr>
          <a:xfrm>
            <a:off x="1257505" y="1351496"/>
            <a:ext cx="1533319" cy="1533319"/>
            <a:chOff x="1257505" y="1351496"/>
            <a:chExt cx="1533319" cy="1533319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FC3929D6-708E-404B-8C9D-D5676A9E594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7505" y="1351496"/>
              <a:ext cx="1533319" cy="1533319"/>
            </a:xfrm>
            <a:prstGeom prst="rect">
              <a:avLst/>
            </a:prstGeom>
          </p:spPr>
        </p:pic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FD04F8A1-92F6-485C-93B8-74CE6A594CC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9987" y="1777875"/>
              <a:ext cx="906360" cy="906360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109C5F35-0248-4391-946E-83E5B83B3E50}"/>
              </a:ext>
            </a:extLst>
          </p:cNvPr>
          <p:cNvGrpSpPr/>
          <p:nvPr/>
        </p:nvGrpSpPr>
        <p:grpSpPr>
          <a:xfrm>
            <a:off x="2399211" y="2101831"/>
            <a:ext cx="1533319" cy="1533319"/>
            <a:chOff x="2399211" y="2101831"/>
            <a:chExt cx="1533319" cy="1533319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6D024E50-6472-4CE9-A053-BF8E6C2D29D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9211" y="2101831"/>
              <a:ext cx="1533319" cy="1533319"/>
            </a:xfrm>
            <a:prstGeom prst="rect">
              <a:avLst/>
            </a:prstGeom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6EA39180-0465-40B3-AC10-6865DFD7CFE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9409" y="2525994"/>
              <a:ext cx="906360" cy="906360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D715EFE2-80E3-4990-B28E-B73FC95320F6}"/>
              </a:ext>
            </a:extLst>
          </p:cNvPr>
          <p:cNvGrpSpPr/>
          <p:nvPr/>
        </p:nvGrpSpPr>
        <p:grpSpPr>
          <a:xfrm>
            <a:off x="386070" y="2884815"/>
            <a:ext cx="1533319" cy="1533319"/>
            <a:chOff x="386070" y="2884815"/>
            <a:chExt cx="1533319" cy="1533319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4698F1A4-ECE4-43CD-B43D-C0AC30B6E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070" y="2884815"/>
              <a:ext cx="1533319" cy="1533319"/>
            </a:xfrm>
            <a:prstGeom prst="rect">
              <a:avLst/>
            </a:prstGeom>
          </p:spPr>
        </p:pic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29B56DC4-C753-4105-B036-B3063EEECA3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057" y="3311194"/>
              <a:ext cx="906360" cy="906360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1370AD1A-266E-44C2-BFD4-9F2BF75651A9}"/>
              </a:ext>
            </a:extLst>
          </p:cNvPr>
          <p:cNvGrpSpPr/>
          <p:nvPr/>
        </p:nvGrpSpPr>
        <p:grpSpPr>
          <a:xfrm>
            <a:off x="1632551" y="3352800"/>
            <a:ext cx="1533319" cy="1533319"/>
            <a:chOff x="1632551" y="3352800"/>
            <a:chExt cx="1533319" cy="1533319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A1516216-F7E7-4FEA-8A05-1558001CEA0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2551" y="3352800"/>
              <a:ext cx="1533319" cy="1533319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2CE503DD-F922-4D0E-9B6F-7DFF1585F5E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3709" y="3764374"/>
              <a:ext cx="906360" cy="906360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5CEA9FC9-F226-47D8-BF87-7B05E47F6A85}"/>
              </a:ext>
            </a:extLst>
          </p:cNvPr>
          <p:cNvGrpSpPr/>
          <p:nvPr/>
        </p:nvGrpSpPr>
        <p:grpSpPr>
          <a:xfrm>
            <a:off x="2879032" y="4005365"/>
            <a:ext cx="1533319" cy="1533319"/>
            <a:chOff x="2879032" y="4005365"/>
            <a:chExt cx="1533319" cy="1533319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919DF2A6-5385-4CD8-9DA9-E45D8F06FA6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9032" y="4005365"/>
              <a:ext cx="1533319" cy="1533319"/>
            </a:xfrm>
            <a:prstGeom prst="rect">
              <a:avLst/>
            </a:prstGeom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0DCED371-A7C4-4036-ACB6-8496168BF29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0190" y="4394226"/>
              <a:ext cx="906360" cy="906360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B400C4BE-17B0-47F9-88F5-FA914B42B3B1}"/>
              </a:ext>
            </a:extLst>
          </p:cNvPr>
          <p:cNvGrpSpPr/>
          <p:nvPr/>
        </p:nvGrpSpPr>
        <p:grpSpPr>
          <a:xfrm>
            <a:off x="9246336" y="1556268"/>
            <a:ext cx="1533319" cy="1533319"/>
            <a:chOff x="9031301" y="1130978"/>
            <a:chExt cx="1533319" cy="1533319"/>
          </a:xfrm>
        </p:grpSpPr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57921874-CF7F-4558-B092-8B607461C36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1301" y="1130978"/>
              <a:ext cx="1533319" cy="1533319"/>
            </a:xfrm>
            <a:prstGeom prst="rect">
              <a:avLst/>
            </a:prstGeom>
          </p:spPr>
        </p:pic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D692C5ED-C21A-4720-9404-6A87C00E53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246633" y="1374901"/>
              <a:ext cx="1104900" cy="1104900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55DC6302-A9E5-45DB-835A-19DE3A9CAC6D}"/>
              </a:ext>
            </a:extLst>
          </p:cNvPr>
          <p:cNvGrpSpPr/>
          <p:nvPr/>
        </p:nvGrpSpPr>
        <p:grpSpPr>
          <a:xfrm>
            <a:off x="8595000" y="3140778"/>
            <a:ext cx="1533319" cy="1533319"/>
            <a:chOff x="9826814" y="2319512"/>
            <a:chExt cx="1533319" cy="1533319"/>
          </a:xfrm>
        </p:grpSpPr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75520FB7-54F4-40CE-AA84-2C8304700FA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6814" y="2319512"/>
              <a:ext cx="1533319" cy="1533319"/>
            </a:xfrm>
            <a:prstGeom prst="rect">
              <a:avLst/>
            </a:prstGeom>
          </p:spPr>
        </p:pic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1E39CA23-D3E4-4C0F-893E-06C2673018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038018" y="2565801"/>
              <a:ext cx="1104900" cy="1104900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6BEB8B88-29F0-4C2C-9919-F578BC1793C9}"/>
              </a:ext>
            </a:extLst>
          </p:cNvPr>
          <p:cNvGrpSpPr/>
          <p:nvPr/>
        </p:nvGrpSpPr>
        <p:grpSpPr>
          <a:xfrm>
            <a:off x="10151858" y="3778237"/>
            <a:ext cx="1533319" cy="1533319"/>
            <a:chOff x="10466042" y="3699934"/>
            <a:chExt cx="1533319" cy="1533319"/>
          </a:xfrm>
        </p:grpSpPr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EDEBD16C-AC1C-41AD-9A11-A40625402A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6042" y="3699934"/>
              <a:ext cx="1533319" cy="1533319"/>
            </a:xfrm>
            <a:prstGeom prst="rect">
              <a:avLst/>
            </a:prstGeom>
          </p:spPr>
        </p:pic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C00D83C5-EA67-4B63-90A7-6B9CB45708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673566" y="3950090"/>
              <a:ext cx="1104900" cy="1104900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A1C1BC24-956B-4F8B-ACFA-F231A900FB47}"/>
              </a:ext>
            </a:extLst>
          </p:cNvPr>
          <p:cNvGrpSpPr/>
          <p:nvPr/>
        </p:nvGrpSpPr>
        <p:grpSpPr>
          <a:xfrm>
            <a:off x="1431436" y="1513318"/>
            <a:ext cx="1533319" cy="1533319"/>
            <a:chOff x="1257505" y="1351496"/>
            <a:chExt cx="1533319" cy="1533319"/>
          </a:xfrm>
        </p:grpSpPr>
        <p:pic>
          <p:nvPicPr>
            <p:cNvPr id="55" name="Рисунок 54">
              <a:extLst>
                <a:ext uri="{FF2B5EF4-FFF2-40B4-BE49-F238E27FC236}">
                  <a16:creationId xmlns:a16="http://schemas.microsoft.com/office/drawing/2014/main" id="{B729CE45-70CA-41E6-8059-69485F2F8C8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7505" y="1351496"/>
              <a:ext cx="1533319" cy="1533319"/>
            </a:xfrm>
            <a:prstGeom prst="rect">
              <a:avLst/>
            </a:prstGeom>
          </p:spPr>
        </p:pic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6FE0178F-F9D3-4B28-868A-2B527CD60A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81210" y="1777875"/>
              <a:ext cx="903913" cy="906360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E25C95E4-6DB3-4ECA-AE1E-508290166204}"/>
              </a:ext>
            </a:extLst>
          </p:cNvPr>
          <p:cNvGrpSpPr/>
          <p:nvPr/>
        </p:nvGrpSpPr>
        <p:grpSpPr>
          <a:xfrm>
            <a:off x="679660" y="3134104"/>
            <a:ext cx="1533319" cy="1533319"/>
            <a:chOff x="386070" y="2884815"/>
            <a:chExt cx="1533319" cy="1533319"/>
          </a:xfrm>
        </p:grpSpPr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B5F8EEA2-6F69-49E9-84E0-708D36E1032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070" y="2884815"/>
              <a:ext cx="1533319" cy="1533319"/>
            </a:xfrm>
            <a:prstGeom prst="rect">
              <a:avLst/>
            </a:prstGeom>
          </p:spPr>
        </p:pic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BC0C98C3-ACD1-4F25-9829-DE5E7A4FED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1280" y="3311194"/>
              <a:ext cx="903913" cy="906360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1B6CEC76-AFDF-4D03-BEBB-2B7F835EC516}"/>
              </a:ext>
            </a:extLst>
          </p:cNvPr>
          <p:cNvGrpSpPr/>
          <p:nvPr/>
        </p:nvGrpSpPr>
        <p:grpSpPr>
          <a:xfrm>
            <a:off x="2520577" y="2766370"/>
            <a:ext cx="1533319" cy="1533319"/>
            <a:chOff x="1632551" y="3352800"/>
            <a:chExt cx="1533319" cy="1533319"/>
          </a:xfrm>
        </p:grpSpPr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1096C0F1-2012-4E31-8F37-B553E187B77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2551" y="3352800"/>
              <a:ext cx="1533319" cy="1533319"/>
            </a:xfrm>
            <a:prstGeom prst="rect">
              <a:avLst/>
            </a:prstGeom>
          </p:spPr>
        </p:pic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id="{0D97B9B5-F4CB-48CA-91CF-545B7B75BE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64932" y="3764374"/>
              <a:ext cx="903913" cy="906360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B38A3A2D-5789-4277-8B2B-78B54751A3FC}"/>
              </a:ext>
            </a:extLst>
          </p:cNvPr>
          <p:cNvGrpSpPr/>
          <p:nvPr/>
        </p:nvGrpSpPr>
        <p:grpSpPr>
          <a:xfrm>
            <a:off x="1905382" y="4169595"/>
            <a:ext cx="1533319" cy="1533319"/>
            <a:chOff x="2879032" y="4005365"/>
            <a:chExt cx="1533319" cy="1533319"/>
          </a:xfrm>
        </p:grpSpPr>
        <p:pic>
          <p:nvPicPr>
            <p:cNvPr id="64" name="Рисунок 63">
              <a:extLst>
                <a:ext uri="{FF2B5EF4-FFF2-40B4-BE49-F238E27FC236}">
                  <a16:creationId xmlns:a16="http://schemas.microsoft.com/office/drawing/2014/main" id="{768BBF89-4676-403B-849D-66E60125F2B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9032" y="4005365"/>
              <a:ext cx="1533319" cy="1533319"/>
            </a:xfrm>
            <a:prstGeom prst="rect">
              <a:avLst/>
            </a:prstGeom>
          </p:spPr>
        </p:pic>
        <p:pic>
          <p:nvPicPr>
            <p:cNvPr id="65" name="Рисунок 64">
              <a:extLst>
                <a:ext uri="{FF2B5EF4-FFF2-40B4-BE49-F238E27FC236}">
                  <a16:creationId xmlns:a16="http://schemas.microsoft.com/office/drawing/2014/main" id="{B7B5A25D-1ED3-4A2D-94DB-059061F7E9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211413" y="4394226"/>
              <a:ext cx="903913" cy="906360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43B86BE3-F056-411D-BF1F-A23AE7A3FCB0}"/>
              </a:ext>
            </a:extLst>
          </p:cNvPr>
          <p:cNvGrpSpPr/>
          <p:nvPr/>
        </p:nvGrpSpPr>
        <p:grpSpPr>
          <a:xfrm>
            <a:off x="9165298" y="1316354"/>
            <a:ext cx="1533319" cy="1533319"/>
            <a:chOff x="9031301" y="1130978"/>
            <a:chExt cx="1533319" cy="1533319"/>
          </a:xfrm>
        </p:grpSpPr>
        <p:pic>
          <p:nvPicPr>
            <p:cNvPr id="67" name="Рисунок 66">
              <a:extLst>
                <a:ext uri="{FF2B5EF4-FFF2-40B4-BE49-F238E27FC236}">
                  <a16:creationId xmlns:a16="http://schemas.microsoft.com/office/drawing/2014/main" id="{DE5D9F40-8F12-4E1B-9444-6FFE0D7E8ED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1301" y="1130978"/>
              <a:ext cx="1533319" cy="1533319"/>
            </a:xfrm>
            <a:prstGeom prst="rect">
              <a:avLst/>
            </a:prstGeom>
          </p:spPr>
        </p:pic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id="{670A4263-78CE-4931-B56F-66ECCCADD5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286072" y="1440597"/>
              <a:ext cx="940456" cy="940456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3984DB27-82EA-4099-8420-C4C1153E5E3E}"/>
              </a:ext>
            </a:extLst>
          </p:cNvPr>
          <p:cNvGrpSpPr/>
          <p:nvPr/>
        </p:nvGrpSpPr>
        <p:grpSpPr>
          <a:xfrm>
            <a:off x="8404599" y="2698300"/>
            <a:ext cx="1533319" cy="1533319"/>
            <a:chOff x="8259467" y="2933275"/>
            <a:chExt cx="1533319" cy="1533319"/>
          </a:xfrm>
        </p:grpSpPr>
        <p:pic>
          <p:nvPicPr>
            <p:cNvPr id="70" name="Рисунок 69">
              <a:extLst>
                <a:ext uri="{FF2B5EF4-FFF2-40B4-BE49-F238E27FC236}">
                  <a16:creationId xmlns:a16="http://schemas.microsoft.com/office/drawing/2014/main" id="{AD067503-306D-4DBD-8993-09BB52B2C4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59467" y="2933275"/>
              <a:ext cx="1533319" cy="1533319"/>
            </a:xfrm>
            <a:prstGeom prst="rect">
              <a:avLst/>
            </a:prstGeom>
          </p:spPr>
        </p:pic>
        <p:pic>
          <p:nvPicPr>
            <p:cNvPr id="71" name="Рисунок 70">
              <a:extLst>
                <a:ext uri="{FF2B5EF4-FFF2-40B4-BE49-F238E27FC236}">
                  <a16:creationId xmlns:a16="http://schemas.microsoft.com/office/drawing/2014/main" id="{665B7985-EDB0-4963-B337-389FCC36FC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489078" y="3236022"/>
              <a:ext cx="986135" cy="986135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14C608AC-F112-432C-94DE-35687698A97E}"/>
              </a:ext>
            </a:extLst>
          </p:cNvPr>
          <p:cNvGrpSpPr/>
          <p:nvPr/>
        </p:nvGrpSpPr>
        <p:grpSpPr>
          <a:xfrm>
            <a:off x="9064153" y="4173346"/>
            <a:ext cx="1533319" cy="1533319"/>
            <a:chOff x="9013329" y="4124674"/>
            <a:chExt cx="1533319" cy="1533319"/>
          </a:xfrm>
        </p:grpSpPr>
        <p:pic>
          <p:nvPicPr>
            <p:cNvPr id="73" name="Рисунок 72">
              <a:extLst>
                <a:ext uri="{FF2B5EF4-FFF2-40B4-BE49-F238E27FC236}">
                  <a16:creationId xmlns:a16="http://schemas.microsoft.com/office/drawing/2014/main" id="{1258D061-C596-4746-A5EC-F825C0464A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3329" y="4124674"/>
              <a:ext cx="1533319" cy="1533319"/>
            </a:xfrm>
            <a:prstGeom prst="rect">
              <a:avLst/>
            </a:prstGeom>
          </p:spPr>
        </p:pic>
        <p:pic>
          <p:nvPicPr>
            <p:cNvPr id="74" name="Рисунок 73">
              <a:extLst>
                <a:ext uri="{FF2B5EF4-FFF2-40B4-BE49-F238E27FC236}">
                  <a16:creationId xmlns:a16="http://schemas.microsoft.com/office/drawing/2014/main" id="{2846F157-5E6A-41D9-A084-9A078AAD1C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240336" y="4418134"/>
              <a:ext cx="996968" cy="996968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824A83A6-5A08-4509-9BB1-4110F417262D}"/>
              </a:ext>
            </a:extLst>
          </p:cNvPr>
          <p:cNvGrpSpPr/>
          <p:nvPr/>
        </p:nvGrpSpPr>
        <p:grpSpPr>
          <a:xfrm>
            <a:off x="10164925" y="2961029"/>
            <a:ext cx="1533319" cy="1533319"/>
            <a:chOff x="10466042" y="3699934"/>
            <a:chExt cx="1533319" cy="1533319"/>
          </a:xfrm>
        </p:grpSpPr>
        <p:pic>
          <p:nvPicPr>
            <p:cNvPr id="76" name="Рисунок 75">
              <a:extLst>
                <a:ext uri="{FF2B5EF4-FFF2-40B4-BE49-F238E27FC236}">
                  <a16:creationId xmlns:a16="http://schemas.microsoft.com/office/drawing/2014/main" id="{890DFF5C-78D2-4325-8713-C0CE31856CD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6042" y="3699934"/>
              <a:ext cx="1533319" cy="1533319"/>
            </a:xfrm>
            <a:prstGeom prst="rect">
              <a:avLst/>
            </a:prstGeom>
          </p:spPr>
        </p:pic>
        <p:pic>
          <p:nvPicPr>
            <p:cNvPr id="77" name="Рисунок 76">
              <a:extLst>
                <a:ext uri="{FF2B5EF4-FFF2-40B4-BE49-F238E27FC236}">
                  <a16:creationId xmlns:a16="http://schemas.microsoft.com/office/drawing/2014/main" id="{EF6B65F6-5D72-4253-A912-1A2D032AF0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42868" y="3990592"/>
              <a:ext cx="979932" cy="979932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id="{0D9E672F-A9DB-4DF9-86B9-471626080765}"/>
              </a:ext>
            </a:extLst>
          </p:cNvPr>
          <p:cNvGrpSpPr/>
          <p:nvPr/>
        </p:nvGrpSpPr>
        <p:grpSpPr>
          <a:xfrm>
            <a:off x="1655654" y="1513318"/>
            <a:ext cx="1533319" cy="1533319"/>
            <a:chOff x="1257505" y="1351496"/>
            <a:chExt cx="1533319" cy="1533319"/>
          </a:xfrm>
        </p:grpSpPr>
        <p:pic>
          <p:nvPicPr>
            <p:cNvPr id="79" name="Рисунок 78">
              <a:extLst>
                <a:ext uri="{FF2B5EF4-FFF2-40B4-BE49-F238E27FC236}">
                  <a16:creationId xmlns:a16="http://schemas.microsoft.com/office/drawing/2014/main" id="{23E018D6-27BA-4F3F-9352-9CC3FCC69B0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7505" y="1351496"/>
              <a:ext cx="1533319" cy="1533319"/>
            </a:xfrm>
            <a:prstGeom prst="rect">
              <a:avLst/>
            </a:prstGeom>
          </p:spPr>
        </p:pic>
        <p:pic>
          <p:nvPicPr>
            <p:cNvPr id="80" name="Рисунок 79">
              <a:extLst>
                <a:ext uri="{FF2B5EF4-FFF2-40B4-BE49-F238E27FC236}">
                  <a16:creationId xmlns:a16="http://schemas.microsoft.com/office/drawing/2014/main" id="{97E87999-AB08-4E44-87B5-3C26508DF3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77099" y="1703077"/>
              <a:ext cx="894128" cy="906360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81" name="Группа 80">
            <a:extLst>
              <a:ext uri="{FF2B5EF4-FFF2-40B4-BE49-F238E27FC236}">
                <a16:creationId xmlns:a16="http://schemas.microsoft.com/office/drawing/2014/main" id="{E66E6EDC-30B4-464A-AB0F-6B018B0CD39F}"/>
              </a:ext>
            </a:extLst>
          </p:cNvPr>
          <p:cNvGrpSpPr/>
          <p:nvPr/>
        </p:nvGrpSpPr>
        <p:grpSpPr>
          <a:xfrm>
            <a:off x="674784" y="2984830"/>
            <a:ext cx="1533319" cy="1533319"/>
            <a:chOff x="386070" y="2884815"/>
            <a:chExt cx="1533319" cy="1533319"/>
          </a:xfrm>
        </p:grpSpPr>
        <p:pic>
          <p:nvPicPr>
            <p:cNvPr id="82" name="Рисунок 81">
              <a:extLst>
                <a:ext uri="{FF2B5EF4-FFF2-40B4-BE49-F238E27FC236}">
                  <a16:creationId xmlns:a16="http://schemas.microsoft.com/office/drawing/2014/main" id="{35677115-E1CD-4B7B-90E2-0BFAB1A976F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070" y="2884815"/>
              <a:ext cx="1533319" cy="1533319"/>
            </a:xfrm>
            <a:prstGeom prst="rect">
              <a:avLst/>
            </a:prstGeom>
          </p:spPr>
        </p:pic>
        <p:pic>
          <p:nvPicPr>
            <p:cNvPr id="83" name="Рисунок 82">
              <a:extLst>
                <a:ext uri="{FF2B5EF4-FFF2-40B4-BE49-F238E27FC236}">
                  <a16:creationId xmlns:a16="http://schemas.microsoft.com/office/drawing/2014/main" id="{3039B5BF-050F-4346-812F-2B0FC0A18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63286" y="3251186"/>
              <a:ext cx="894128" cy="906360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BD3BA336-926E-4D7A-B4C0-4DE2AE1EF76A}"/>
              </a:ext>
            </a:extLst>
          </p:cNvPr>
          <p:cNvGrpSpPr/>
          <p:nvPr/>
        </p:nvGrpSpPr>
        <p:grpSpPr>
          <a:xfrm>
            <a:off x="2262722" y="3708679"/>
            <a:ext cx="1533319" cy="1533319"/>
            <a:chOff x="1632551" y="3352800"/>
            <a:chExt cx="1533319" cy="1533319"/>
          </a:xfrm>
        </p:grpSpPr>
        <p:pic>
          <p:nvPicPr>
            <p:cNvPr id="85" name="Рисунок 84">
              <a:extLst>
                <a:ext uri="{FF2B5EF4-FFF2-40B4-BE49-F238E27FC236}">
                  <a16:creationId xmlns:a16="http://schemas.microsoft.com/office/drawing/2014/main" id="{6BE366C4-B958-4851-8CBC-07AE139265E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2551" y="3352800"/>
              <a:ext cx="1533319" cy="1533319"/>
            </a:xfrm>
            <a:prstGeom prst="rect">
              <a:avLst/>
            </a:prstGeom>
          </p:spPr>
        </p:pic>
        <p:pic>
          <p:nvPicPr>
            <p:cNvPr id="86" name="Рисунок 85">
              <a:extLst>
                <a:ext uri="{FF2B5EF4-FFF2-40B4-BE49-F238E27FC236}">
                  <a16:creationId xmlns:a16="http://schemas.microsoft.com/office/drawing/2014/main" id="{496FC53D-C17E-4B28-A0A5-64B3C8433A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62735" y="3706101"/>
              <a:ext cx="894128" cy="906360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87" name="Группа 86">
            <a:extLst>
              <a:ext uri="{FF2B5EF4-FFF2-40B4-BE49-F238E27FC236}">
                <a16:creationId xmlns:a16="http://schemas.microsoft.com/office/drawing/2014/main" id="{AA68216D-EE13-4492-957C-F4FADE6D4669}"/>
              </a:ext>
            </a:extLst>
          </p:cNvPr>
          <p:cNvGrpSpPr/>
          <p:nvPr/>
        </p:nvGrpSpPr>
        <p:grpSpPr>
          <a:xfrm>
            <a:off x="9123587" y="1351427"/>
            <a:ext cx="1533319" cy="1533319"/>
            <a:chOff x="9031301" y="1130978"/>
            <a:chExt cx="1533319" cy="1533319"/>
          </a:xfrm>
        </p:grpSpPr>
        <p:pic>
          <p:nvPicPr>
            <p:cNvPr id="88" name="Рисунок 87">
              <a:extLst>
                <a:ext uri="{FF2B5EF4-FFF2-40B4-BE49-F238E27FC236}">
                  <a16:creationId xmlns:a16="http://schemas.microsoft.com/office/drawing/2014/main" id="{4AAA4A97-CBE1-485E-B118-7A486DD17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1301" y="1130978"/>
              <a:ext cx="1533319" cy="1533319"/>
            </a:xfrm>
            <a:prstGeom prst="rect">
              <a:avLst/>
            </a:prstGeom>
          </p:spPr>
        </p:pic>
        <p:pic>
          <p:nvPicPr>
            <p:cNvPr id="89" name="Рисунок 88">
              <a:extLst>
                <a:ext uri="{FF2B5EF4-FFF2-40B4-BE49-F238E27FC236}">
                  <a16:creationId xmlns:a16="http://schemas.microsoft.com/office/drawing/2014/main" id="{2AEC3A9B-12DB-4066-90ED-9DD1EFC799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274363" y="1369397"/>
              <a:ext cx="1104900" cy="1104900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B50D0EB0-D652-4102-A584-14787257D4A2}"/>
              </a:ext>
            </a:extLst>
          </p:cNvPr>
          <p:cNvGrpSpPr/>
          <p:nvPr/>
        </p:nvGrpSpPr>
        <p:grpSpPr>
          <a:xfrm>
            <a:off x="8351753" y="3153724"/>
            <a:ext cx="1533319" cy="1533319"/>
            <a:chOff x="8259467" y="2933275"/>
            <a:chExt cx="1533319" cy="1533319"/>
          </a:xfrm>
        </p:grpSpPr>
        <p:pic>
          <p:nvPicPr>
            <p:cNvPr id="91" name="Рисунок 90">
              <a:extLst>
                <a:ext uri="{FF2B5EF4-FFF2-40B4-BE49-F238E27FC236}">
                  <a16:creationId xmlns:a16="http://schemas.microsoft.com/office/drawing/2014/main" id="{DED6FC37-0EB6-4207-A2DC-7B3EF4EFCF3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59467" y="2933275"/>
              <a:ext cx="1533319" cy="1533319"/>
            </a:xfrm>
            <a:prstGeom prst="rect">
              <a:avLst/>
            </a:prstGeom>
          </p:spPr>
        </p:pic>
        <p:pic>
          <p:nvPicPr>
            <p:cNvPr id="92" name="Рисунок 91">
              <a:extLst>
                <a:ext uri="{FF2B5EF4-FFF2-40B4-BE49-F238E27FC236}">
                  <a16:creationId xmlns:a16="http://schemas.microsoft.com/office/drawing/2014/main" id="{78E247AB-AC82-4CDA-A308-6EB1CA15D7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489078" y="3198934"/>
              <a:ext cx="1104900" cy="1104900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grpSp>
        <p:nvGrpSpPr>
          <p:cNvPr id="93" name="Группа 92">
            <a:extLst>
              <a:ext uri="{FF2B5EF4-FFF2-40B4-BE49-F238E27FC236}">
                <a16:creationId xmlns:a16="http://schemas.microsoft.com/office/drawing/2014/main" id="{BC880327-B8D3-48F6-955F-EFCDA040AFEF}"/>
              </a:ext>
            </a:extLst>
          </p:cNvPr>
          <p:cNvGrpSpPr/>
          <p:nvPr/>
        </p:nvGrpSpPr>
        <p:grpSpPr>
          <a:xfrm>
            <a:off x="9919100" y="2539961"/>
            <a:ext cx="1533319" cy="1533319"/>
            <a:chOff x="9826814" y="2319512"/>
            <a:chExt cx="1533319" cy="1533319"/>
          </a:xfrm>
        </p:grpSpPr>
        <p:pic>
          <p:nvPicPr>
            <p:cNvPr id="94" name="Рисунок 93">
              <a:extLst>
                <a:ext uri="{FF2B5EF4-FFF2-40B4-BE49-F238E27FC236}">
                  <a16:creationId xmlns:a16="http://schemas.microsoft.com/office/drawing/2014/main" id="{49062572-A674-4017-A9EA-5BE5649BDEB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6814" y="2319512"/>
              <a:ext cx="1533319" cy="1533319"/>
            </a:xfrm>
            <a:prstGeom prst="rect">
              <a:avLst/>
            </a:prstGeom>
          </p:spPr>
        </p:pic>
        <p:pic>
          <p:nvPicPr>
            <p:cNvPr id="95" name="Рисунок 94">
              <a:extLst>
                <a:ext uri="{FF2B5EF4-FFF2-40B4-BE49-F238E27FC236}">
                  <a16:creationId xmlns:a16="http://schemas.microsoft.com/office/drawing/2014/main" id="{E8C5D816-2E84-42DD-B008-D1C5D1762D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054026" y="2575448"/>
              <a:ext cx="1104900" cy="1104900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B8D4B8D7-171A-4B56-9062-40BFDDFE78BF}"/>
              </a:ext>
            </a:extLst>
          </p:cNvPr>
          <p:cNvGrpSpPr/>
          <p:nvPr/>
        </p:nvGrpSpPr>
        <p:grpSpPr>
          <a:xfrm>
            <a:off x="9105615" y="4345123"/>
            <a:ext cx="1533319" cy="1533319"/>
            <a:chOff x="9013329" y="4124674"/>
            <a:chExt cx="1533319" cy="1533319"/>
          </a:xfrm>
        </p:grpSpPr>
        <p:pic>
          <p:nvPicPr>
            <p:cNvPr id="97" name="Рисунок 96">
              <a:extLst>
                <a:ext uri="{FF2B5EF4-FFF2-40B4-BE49-F238E27FC236}">
                  <a16:creationId xmlns:a16="http://schemas.microsoft.com/office/drawing/2014/main" id="{2D4CC924-5C40-4A88-B18C-13D665287A2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3329" y="4124674"/>
              <a:ext cx="1533319" cy="1533319"/>
            </a:xfrm>
            <a:prstGeom prst="rect">
              <a:avLst/>
            </a:prstGeom>
          </p:spPr>
        </p:pic>
        <p:pic>
          <p:nvPicPr>
            <p:cNvPr id="98" name="Рисунок 97">
              <a:extLst>
                <a:ext uri="{FF2B5EF4-FFF2-40B4-BE49-F238E27FC236}">
                  <a16:creationId xmlns:a16="http://schemas.microsoft.com/office/drawing/2014/main" id="{3CBE1B43-CDD1-423A-AE58-3B998679DD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240336" y="4355325"/>
              <a:ext cx="1104900" cy="1104900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grpSp>
        <p:nvGrpSpPr>
          <p:cNvPr id="99" name="Группа 98">
            <a:extLst>
              <a:ext uri="{FF2B5EF4-FFF2-40B4-BE49-F238E27FC236}">
                <a16:creationId xmlns:a16="http://schemas.microsoft.com/office/drawing/2014/main" id="{00D23C59-1E36-4DDC-99A5-7ECEFB2E9FCD}"/>
              </a:ext>
            </a:extLst>
          </p:cNvPr>
          <p:cNvGrpSpPr/>
          <p:nvPr/>
        </p:nvGrpSpPr>
        <p:grpSpPr>
          <a:xfrm>
            <a:off x="10558328" y="3920383"/>
            <a:ext cx="1533319" cy="1533319"/>
            <a:chOff x="10466042" y="3699934"/>
            <a:chExt cx="1533319" cy="1533319"/>
          </a:xfrm>
        </p:grpSpPr>
        <p:pic>
          <p:nvPicPr>
            <p:cNvPr id="100" name="Рисунок 99">
              <a:extLst>
                <a:ext uri="{FF2B5EF4-FFF2-40B4-BE49-F238E27FC236}">
                  <a16:creationId xmlns:a16="http://schemas.microsoft.com/office/drawing/2014/main" id="{B7A4F062-1408-43F5-A83D-878B0BD15A8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6042" y="3699934"/>
              <a:ext cx="1533319" cy="1533319"/>
            </a:xfrm>
            <a:prstGeom prst="rect">
              <a:avLst/>
            </a:prstGeom>
          </p:spPr>
        </p:pic>
        <p:pic>
          <p:nvPicPr>
            <p:cNvPr id="101" name="Рисунок 100">
              <a:extLst>
                <a:ext uri="{FF2B5EF4-FFF2-40B4-BE49-F238E27FC236}">
                  <a16:creationId xmlns:a16="http://schemas.microsoft.com/office/drawing/2014/main" id="{E7803956-249A-41E7-997F-C9A88FE793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680251" y="3953982"/>
              <a:ext cx="1104900" cy="1104900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grpSp>
        <p:nvGrpSpPr>
          <p:cNvPr id="102" name="Группа 101">
            <a:extLst>
              <a:ext uri="{FF2B5EF4-FFF2-40B4-BE49-F238E27FC236}">
                <a16:creationId xmlns:a16="http://schemas.microsoft.com/office/drawing/2014/main" id="{FCBB91A2-9610-4E69-8439-3FE807FAC244}"/>
              </a:ext>
            </a:extLst>
          </p:cNvPr>
          <p:cNvGrpSpPr/>
          <p:nvPr/>
        </p:nvGrpSpPr>
        <p:grpSpPr>
          <a:xfrm>
            <a:off x="1468753" y="1748043"/>
            <a:ext cx="1533319" cy="1533319"/>
            <a:chOff x="1257505" y="1351496"/>
            <a:chExt cx="1533319" cy="1533319"/>
          </a:xfrm>
        </p:grpSpPr>
        <p:pic>
          <p:nvPicPr>
            <p:cNvPr id="103" name="Рисунок 102">
              <a:extLst>
                <a:ext uri="{FF2B5EF4-FFF2-40B4-BE49-F238E27FC236}">
                  <a16:creationId xmlns:a16="http://schemas.microsoft.com/office/drawing/2014/main" id="{0D3281C6-8904-4501-9964-A7AEA9FAE1A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7505" y="1351496"/>
              <a:ext cx="1533319" cy="1533319"/>
            </a:xfrm>
            <a:prstGeom prst="rect">
              <a:avLst/>
            </a:prstGeom>
          </p:spPr>
        </p:pic>
        <p:pic>
          <p:nvPicPr>
            <p:cNvPr id="104" name="Рисунок 103">
              <a:extLst>
                <a:ext uri="{FF2B5EF4-FFF2-40B4-BE49-F238E27FC236}">
                  <a16:creationId xmlns:a16="http://schemas.microsoft.com/office/drawing/2014/main" id="{856A0BA6-3555-465E-8142-D7ACB9903C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636516" y="1732114"/>
              <a:ext cx="868459" cy="906360"/>
            </a:xfrm>
            <a:prstGeom prst="rect">
              <a:avLst/>
            </a:prstGeom>
            <a:effectLst>
              <a:glow rad="114300">
                <a:schemeClr val="bg1"/>
              </a:glow>
            </a:effectLst>
          </p:spPr>
        </p:pic>
      </p:grpSp>
      <p:grpSp>
        <p:nvGrpSpPr>
          <p:cNvPr id="105" name="Группа 104">
            <a:extLst>
              <a:ext uri="{FF2B5EF4-FFF2-40B4-BE49-F238E27FC236}">
                <a16:creationId xmlns:a16="http://schemas.microsoft.com/office/drawing/2014/main" id="{15664BC3-0874-47F5-982D-2852F8154A3D}"/>
              </a:ext>
            </a:extLst>
          </p:cNvPr>
          <p:cNvGrpSpPr/>
          <p:nvPr/>
        </p:nvGrpSpPr>
        <p:grpSpPr>
          <a:xfrm>
            <a:off x="2539174" y="2758496"/>
            <a:ext cx="1533319" cy="1533319"/>
            <a:chOff x="2399211" y="2101831"/>
            <a:chExt cx="1533319" cy="1533319"/>
          </a:xfrm>
        </p:grpSpPr>
        <p:pic>
          <p:nvPicPr>
            <p:cNvPr id="106" name="Рисунок 105">
              <a:extLst>
                <a:ext uri="{FF2B5EF4-FFF2-40B4-BE49-F238E27FC236}">
                  <a16:creationId xmlns:a16="http://schemas.microsoft.com/office/drawing/2014/main" id="{5C96DB4F-7F90-48D5-9AB2-9F21436CD94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9211" y="2101831"/>
              <a:ext cx="1533319" cy="1533319"/>
            </a:xfrm>
            <a:prstGeom prst="rect">
              <a:avLst/>
            </a:prstGeom>
          </p:spPr>
        </p:pic>
        <p:pic>
          <p:nvPicPr>
            <p:cNvPr id="107" name="Рисунок 106">
              <a:extLst>
                <a:ext uri="{FF2B5EF4-FFF2-40B4-BE49-F238E27FC236}">
                  <a16:creationId xmlns:a16="http://schemas.microsoft.com/office/drawing/2014/main" id="{3CB13561-89E8-4DE1-A8FB-D534A298E3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739637" y="2476298"/>
              <a:ext cx="868459" cy="906360"/>
            </a:xfrm>
            <a:prstGeom prst="rect">
              <a:avLst/>
            </a:prstGeom>
            <a:effectLst>
              <a:glow rad="114300">
                <a:schemeClr val="bg1"/>
              </a:glow>
            </a:effectLst>
          </p:spPr>
        </p:pic>
      </p:grpSp>
      <p:grpSp>
        <p:nvGrpSpPr>
          <p:cNvPr id="108" name="Группа 107">
            <a:extLst>
              <a:ext uri="{FF2B5EF4-FFF2-40B4-BE49-F238E27FC236}">
                <a16:creationId xmlns:a16="http://schemas.microsoft.com/office/drawing/2014/main" id="{141D3E88-C731-4864-81A4-03621761BE22}"/>
              </a:ext>
            </a:extLst>
          </p:cNvPr>
          <p:cNvGrpSpPr/>
          <p:nvPr/>
        </p:nvGrpSpPr>
        <p:grpSpPr>
          <a:xfrm>
            <a:off x="726720" y="3155237"/>
            <a:ext cx="1533319" cy="1533319"/>
            <a:chOff x="386070" y="2884815"/>
            <a:chExt cx="1533319" cy="1533319"/>
          </a:xfrm>
        </p:grpSpPr>
        <p:pic>
          <p:nvPicPr>
            <p:cNvPr id="109" name="Рисунок 108">
              <a:extLst>
                <a:ext uri="{FF2B5EF4-FFF2-40B4-BE49-F238E27FC236}">
                  <a16:creationId xmlns:a16="http://schemas.microsoft.com/office/drawing/2014/main" id="{F5439E29-801F-4062-BB7D-244D7FC59B7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070" y="2884815"/>
              <a:ext cx="1533319" cy="1533319"/>
            </a:xfrm>
            <a:prstGeom prst="rect">
              <a:avLst/>
            </a:prstGeom>
          </p:spPr>
        </p:pic>
        <p:pic>
          <p:nvPicPr>
            <p:cNvPr id="110" name="Рисунок 109">
              <a:extLst>
                <a:ext uri="{FF2B5EF4-FFF2-40B4-BE49-F238E27FC236}">
                  <a16:creationId xmlns:a16="http://schemas.microsoft.com/office/drawing/2014/main" id="{D14AE4BE-4E8D-4241-82C3-08D5F25DFF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48231" y="3246754"/>
              <a:ext cx="868459" cy="906360"/>
            </a:xfrm>
            <a:prstGeom prst="rect">
              <a:avLst/>
            </a:prstGeom>
            <a:effectLst>
              <a:glow rad="114300">
                <a:schemeClr val="bg1"/>
              </a:glow>
            </a:effectLst>
          </p:spPr>
        </p:pic>
      </p:grpSp>
      <p:grpSp>
        <p:nvGrpSpPr>
          <p:cNvPr id="111" name="Группа 110">
            <a:extLst>
              <a:ext uri="{FF2B5EF4-FFF2-40B4-BE49-F238E27FC236}">
                <a16:creationId xmlns:a16="http://schemas.microsoft.com/office/drawing/2014/main" id="{5D30F414-2778-404D-B56B-3AB03D78DDA0}"/>
              </a:ext>
            </a:extLst>
          </p:cNvPr>
          <p:cNvGrpSpPr/>
          <p:nvPr/>
        </p:nvGrpSpPr>
        <p:grpSpPr>
          <a:xfrm>
            <a:off x="2011111" y="4153209"/>
            <a:ext cx="1533319" cy="1533319"/>
            <a:chOff x="1632551" y="3352800"/>
            <a:chExt cx="1533319" cy="1533319"/>
          </a:xfrm>
        </p:grpSpPr>
        <p:pic>
          <p:nvPicPr>
            <p:cNvPr id="112" name="Рисунок 111">
              <a:extLst>
                <a:ext uri="{FF2B5EF4-FFF2-40B4-BE49-F238E27FC236}">
                  <a16:creationId xmlns:a16="http://schemas.microsoft.com/office/drawing/2014/main" id="{780E38ED-E75D-4957-895E-F01D3EAC0EA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2551" y="3352800"/>
              <a:ext cx="1533319" cy="1533319"/>
            </a:xfrm>
            <a:prstGeom prst="rect">
              <a:avLst/>
            </a:prstGeom>
          </p:spPr>
        </p:pic>
        <p:pic>
          <p:nvPicPr>
            <p:cNvPr id="113" name="Рисунок 112">
              <a:extLst>
                <a:ext uri="{FF2B5EF4-FFF2-40B4-BE49-F238E27FC236}">
                  <a16:creationId xmlns:a16="http://schemas.microsoft.com/office/drawing/2014/main" id="{B4C0522F-6FE9-4D76-AE03-72C9393A9A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83611" y="3727267"/>
              <a:ext cx="868459" cy="906360"/>
            </a:xfrm>
            <a:prstGeom prst="rect">
              <a:avLst/>
            </a:prstGeom>
            <a:effectLst>
              <a:glow rad="114300">
                <a:schemeClr val="bg1"/>
              </a:glow>
            </a:effectLst>
          </p:spPr>
        </p:pic>
      </p:grpSp>
      <p:grpSp>
        <p:nvGrpSpPr>
          <p:cNvPr id="114" name="Группа 113">
            <a:extLst>
              <a:ext uri="{FF2B5EF4-FFF2-40B4-BE49-F238E27FC236}">
                <a16:creationId xmlns:a16="http://schemas.microsoft.com/office/drawing/2014/main" id="{E37FD179-2D96-4EC8-9933-30C565681D6C}"/>
              </a:ext>
            </a:extLst>
          </p:cNvPr>
          <p:cNvGrpSpPr/>
          <p:nvPr/>
        </p:nvGrpSpPr>
        <p:grpSpPr>
          <a:xfrm>
            <a:off x="9533056" y="1597408"/>
            <a:ext cx="1533319" cy="1533319"/>
            <a:chOff x="9031301" y="1130978"/>
            <a:chExt cx="1533319" cy="1533319"/>
          </a:xfrm>
        </p:grpSpPr>
        <p:pic>
          <p:nvPicPr>
            <p:cNvPr id="115" name="Рисунок 114">
              <a:extLst>
                <a:ext uri="{FF2B5EF4-FFF2-40B4-BE49-F238E27FC236}">
                  <a16:creationId xmlns:a16="http://schemas.microsoft.com/office/drawing/2014/main" id="{C9DB3408-D1EB-454E-9EB7-D034A70212F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1301" y="1130978"/>
              <a:ext cx="1533319" cy="1533319"/>
            </a:xfrm>
            <a:prstGeom prst="rect">
              <a:avLst/>
            </a:prstGeom>
          </p:spPr>
        </p:pic>
        <p:pic>
          <p:nvPicPr>
            <p:cNvPr id="116" name="Рисунок 115">
              <a:extLst>
                <a:ext uri="{FF2B5EF4-FFF2-40B4-BE49-F238E27FC236}">
                  <a16:creationId xmlns:a16="http://schemas.microsoft.com/office/drawing/2014/main" id="{F48776BF-04FC-437B-8AFA-262BD07CE83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9352222" y="1406721"/>
              <a:ext cx="967954" cy="967954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117" name="Группа 116">
            <a:extLst>
              <a:ext uri="{FF2B5EF4-FFF2-40B4-BE49-F238E27FC236}">
                <a16:creationId xmlns:a16="http://schemas.microsoft.com/office/drawing/2014/main" id="{CFA4D031-2816-4156-9F39-99C6456D7506}"/>
              </a:ext>
            </a:extLst>
          </p:cNvPr>
          <p:cNvGrpSpPr/>
          <p:nvPr/>
        </p:nvGrpSpPr>
        <p:grpSpPr>
          <a:xfrm>
            <a:off x="8400478" y="2318495"/>
            <a:ext cx="1533319" cy="1533319"/>
            <a:chOff x="8259467" y="2933275"/>
            <a:chExt cx="1533319" cy="1533319"/>
          </a:xfrm>
        </p:grpSpPr>
        <p:pic>
          <p:nvPicPr>
            <p:cNvPr id="118" name="Рисунок 117">
              <a:extLst>
                <a:ext uri="{FF2B5EF4-FFF2-40B4-BE49-F238E27FC236}">
                  <a16:creationId xmlns:a16="http://schemas.microsoft.com/office/drawing/2014/main" id="{133C63FC-EA4A-4BF7-BE91-D082C136293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59467" y="2933275"/>
              <a:ext cx="1533319" cy="1533319"/>
            </a:xfrm>
            <a:prstGeom prst="rect">
              <a:avLst/>
            </a:prstGeom>
          </p:spPr>
        </p:pic>
        <p:pic>
          <p:nvPicPr>
            <p:cNvPr id="119" name="Рисунок 118">
              <a:extLst>
                <a:ext uri="{FF2B5EF4-FFF2-40B4-BE49-F238E27FC236}">
                  <a16:creationId xmlns:a16="http://schemas.microsoft.com/office/drawing/2014/main" id="{F28284B1-0F13-47E9-BE5B-8C34AA8395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552521" y="3264303"/>
              <a:ext cx="927792" cy="927792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120" name="Группа 119">
            <a:extLst>
              <a:ext uri="{FF2B5EF4-FFF2-40B4-BE49-F238E27FC236}">
                <a16:creationId xmlns:a16="http://schemas.microsoft.com/office/drawing/2014/main" id="{5D3CE657-B7C1-41D3-9D25-E6BFD5D43752}"/>
              </a:ext>
            </a:extLst>
          </p:cNvPr>
          <p:cNvGrpSpPr/>
          <p:nvPr/>
        </p:nvGrpSpPr>
        <p:grpSpPr>
          <a:xfrm>
            <a:off x="8492845" y="3966278"/>
            <a:ext cx="1533319" cy="1533319"/>
            <a:chOff x="9013329" y="4124674"/>
            <a:chExt cx="1533319" cy="1533319"/>
          </a:xfrm>
        </p:grpSpPr>
        <p:pic>
          <p:nvPicPr>
            <p:cNvPr id="121" name="Рисунок 120">
              <a:extLst>
                <a:ext uri="{FF2B5EF4-FFF2-40B4-BE49-F238E27FC236}">
                  <a16:creationId xmlns:a16="http://schemas.microsoft.com/office/drawing/2014/main" id="{F08A904B-05D7-4A37-B929-2523F75F5DD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3329" y="4124674"/>
              <a:ext cx="1533319" cy="1533319"/>
            </a:xfrm>
            <a:prstGeom prst="rect">
              <a:avLst/>
            </a:prstGeom>
          </p:spPr>
        </p:pic>
        <p:pic>
          <p:nvPicPr>
            <p:cNvPr id="122" name="Рисунок 121">
              <a:extLst>
                <a:ext uri="{FF2B5EF4-FFF2-40B4-BE49-F238E27FC236}">
                  <a16:creationId xmlns:a16="http://schemas.microsoft.com/office/drawing/2014/main" id="{58A9B2C3-3E7E-4388-81CB-45C5CB2FB9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288130" y="4410465"/>
              <a:ext cx="983718" cy="983718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123" name="Группа 122">
            <a:extLst>
              <a:ext uri="{FF2B5EF4-FFF2-40B4-BE49-F238E27FC236}">
                <a16:creationId xmlns:a16="http://schemas.microsoft.com/office/drawing/2014/main" id="{AE4DBEE6-9393-4264-8A82-3CD2AB078E96}"/>
              </a:ext>
            </a:extLst>
          </p:cNvPr>
          <p:cNvGrpSpPr/>
          <p:nvPr/>
        </p:nvGrpSpPr>
        <p:grpSpPr>
          <a:xfrm>
            <a:off x="10195371" y="3429000"/>
            <a:ext cx="1533319" cy="1533319"/>
            <a:chOff x="10466042" y="3699934"/>
            <a:chExt cx="1533319" cy="1533319"/>
          </a:xfrm>
        </p:grpSpPr>
        <p:pic>
          <p:nvPicPr>
            <p:cNvPr id="124" name="Рисунок 123">
              <a:extLst>
                <a:ext uri="{FF2B5EF4-FFF2-40B4-BE49-F238E27FC236}">
                  <a16:creationId xmlns:a16="http://schemas.microsoft.com/office/drawing/2014/main" id="{4D896470-B914-4D05-B154-BB4E0950B13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6042" y="3699934"/>
              <a:ext cx="1533319" cy="1533319"/>
            </a:xfrm>
            <a:prstGeom prst="rect">
              <a:avLst/>
            </a:prstGeom>
          </p:spPr>
        </p:pic>
        <p:pic>
          <p:nvPicPr>
            <p:cNvPr id="125" name="Рисунок 124">
              <a:extLst>
                <a:ext uri="{FF2B5EF4-FFF2-40B4-BE49-F238E27FC236}">
                  <a16:creationId xmlns:a16="http://schemas.microsoft.com/office/drawing/2014/main" id="{B02FE2EF-C7BB-469D-871E-F36D767EC5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0756582" y="3986054"/>
              <a:ext cx="1003619" cy="1003619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126" name="Группа 125">
            <a:extLst>
              <a:ext uri="{FF2B5EF4-FFF2-40B4-BE49-F238E27FC236}">
                <a16:creationId xmlns:a16="http://schemas.microsoft.com/office/drawing/2014/main" id="{B3845B88-9E57-45BB-8EF0-9B37B61A10F6}"/>
              </a:ext>
            </a:extLst>
          </p:cNvPr>
          <p:cNvGrpSpPr/>
          <p:nvPr/>
        </p:nvGrpSpPr>
        <p:grpSpPr>
          <a:xfrm>
            <a:off x="1244451" y="1513318"/>
            <a:ext cx="1533319" cy="1533319"/>
            <a:chOff x="1257505" y="1351496"/>
            <a:chExt cx="1533319" cy="1533319"/>
          </a:xfrm>
        </p:grpSpPr>
        <p:pic>
          <p:nvPicPr>
            <p:cNvPr id="127" name="Рисунок 126">
              <a:extLst>
                <a:ext uri="{FF2B5EF4-FFF2-40B4-BE49-F238E27FC236}">
                  <a16:creationId xmlns:a16="http://schemas.microsoft.com/office/drawing/2014/main" id="{871F1F1F-1491-408B-8B4A-F719D440416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7505" y="1351496"/>
              <a:ext cx="1533319" cy="1533319"/>
            </a:xfrm>
            <a:prstGeom prst="rect">
              <a:avLst/>
            </a:prstGeom>
          </p:spPr>
        </p:pic>
        <p:pic>
          <p:nvPicPr>
            <p:cNvPr id="128" name="Рисунок 127">
              <a:extLst>
                <a:ext uri="{FF2B5EF4-FFF2-40B4-BE49-F238E27FC236}">
                  <a16:creationId xmlns:a16="http://schemas.microsoft.com/office/drawing/2014/main" id="{463FCB2C-8422-4C06-B972-C382DDE119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778694" y="1763502"/>
              <a:ext cx="659170" cy="906360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129" name="Группа 128">
            <a:extLst>
              <a:ext uri="{FF2B5EF4-FFF2-40B4-BE49-F238E27FC236}">
                <a16:creationId xmlns:a16="http://schemas.microsoft.com/office/drawing/2014/main" id="{8567EAF6-4E43-4326-A93E-C6E33C489A71}"/>
              </a:ext>
            </a:extLst>
          </p:cNvPr>
          <p:cNvGrpSpPr/>
          <p:nvPr/>
        </p:nvGrpSpPr>
        <p:grpSpPr>
          <a:xfrm>
            <a:off x="2468248" y="2671586"/>
            <a:ext cx="1533319" cy="1533319"/>
            <a:chOff x="2399211" y="2101831"/>
            <a:chExt cx="1533319" cy="1533319"/>
          </a:xfrm>
        </p:grpSpPr>
        <p:pic>
          <p:nvPicPr>
            <p:cNvPr id="130" name="Рисунок 129">
              <a:extLst>
                <a:ext uri="{FF2B5EF4-FFF2-40B4-BE49-F238E27FC236}">
                  <a16:creationId xmlns:a16="http://schemas.microsoft.com/office/drawing/2014/main" id="{D2715A16-8950-4C4E-A61F-CF8609D8255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9211" y="2101831"/>
              <a:ext cx="1533319" cy="1533319"/>
            </a:xfrm>
            <a:prstGeom prst="rect">
              <a:avLst/>
            </a:prstGeom>
          </p:spPr>
        </p:pic>
        <p:pic>
          <p:nvPicPr>
            <p:cNvPr id="131" name="Рисунок 130">
              <a:extLst>
                <a:ext uri="{FF2B5EF4-FFF2-40B4-BE49-F238E27FC236}">
                  <a16:creationId xmlns:a16="http://schemas.microsoft.com/office/drawing/2014/main" id="{2BC77979-5ED5-4027-8714-CB9E876738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815260" y="2484000"/>
              <a:ext cx="659170" cy="906360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132" name="Группа 131">
            <a:extLst>
              <a:ext uri="{FF2B5EF4-FFF2-40B4-BE49-F238E27FC236}">
                <a16:creationId xmlns:a16="http://schemas.microsoft.com/office/drawing/2014/main" id="{7CB702EA-ABFF-42BE-93BC-FE40D707A2DE}"/>
              </a:ext>
            </a:extLst>
          </p:cNvPr>
          <p:cNvGrpSpPr/>
          <p:nvPr/>
        </p:nvGrpSpPr>
        <p:grpSpPr>
          <a:xfrm>
            <a:off x="1363333" y="3281362"/>
            <a:ext cx="1533319" cy="1533319"/>
            <a:chOff x="386070" y="2884815"/>
            <a:chExt cx="1533319" cy="1533319"/>
          </a:xfrm>
        </p:grpSpPr>
        <p:pic>
          <p:nvPicPr>
            <p:cNvPr id="133" name="Рисунок 132">
              <a:extLst>
                <a:ext uri="{FF2B5EF4-FFF2-40B4-BE49-F238E27FC236}">
                  <a16:creationId xmlns:a16="http://schemas.microsoft.com/office/drawing/2014/main" id="{9415FFB9-2583-4460-B1DA-E191E963C36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070" y="2884815"/>
              <a:ext cx="1533319" cy="1533319"/>
            </a:xfrm>
            <a:prstGeom prst="rect">
              <a:avLst/>
            </a:prstGeom>
          </p:spPr>
        </p:pic>
        <p:pic>
          <p:nvPicPr>
            <p:cNvPr id="134" name="Рисунок 133">
              <a:extLst>
                <a:ext uri="{FF2B5EF4-FFF2-40B4-BE49-F238E27FC236}">
                  <a16:creationId xmlns:a16="http://schemas.microsoft.com/office/drawing/2014/main" id="{D580D3D5-E6D6-4AC3-B4AA-52EE00866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814621" y="3256408"/>
              <a:ext cx="659170" cy="906360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135" name="Группа 134">
            <a:extLst>
              <a:ext uri="{FF2B5EF4-FFF2-40B4-BE49-F238E27FC236}">
                <a16:creationId xmlns:a16="http://schemas.microsoft.com/office/drawing/2014/main" id="{73893599-F94E-4A51-BDAC-639C77012D0B}"/>
              </a:ext>
            </a:extLst>
          </p:cNvPr>
          <p:cNvGrpSpPr/>
          <p:nvPr/>
        </p:nvGrpSpPr>
        <p:grpSpPr>
          <a:xfrm>
            <a:off x="400703" y="4124887"/>
            <a:ext cx="1533319" cy="1533319"/>
            <a:chOff x="1632551" y="3352800"/>
            <a:chExt cx="1533319" cy="1533319"/>
          </a:xfrm>
        </p:grpSpPr>
        <p:pic>
          <p:nvPicPr>
            <p:cNvPr id="136" name="Рисунок 135">
              <a:extLst>
                <a:ext uri="{FF2B5EF4-FFF2-40B4-BE49-F238E27FC236}">
                  <a16:creationId xmlns:a16="http://schemas.microsoft.com/office/drawing/2014/main" id="{4B1DD86C-AC11-4027-98E6-F140346F17D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2551" y="3352800"/>
              <a:ext cx="1533319" cy="1533319"/>
            </a:xfrm>
            <a:prstGeom prst="rect">
              <a:avLst/>
            </a:prstGeom>
          </p:spPr>
        </p:pic>
        <p:pic>
          <p:nvPicPr>
            <p:cNvPr id="137" name="Рисунок 136">
              <a:extLst>
                <a:ext uri="{FF2B5EF4-FFF2-40B4-BE49-F238E27FC236}">
                  <a16:creationId xmlns:a16="http://schemas.microsoft.com/office/drawing/2014/main" id="{9B193D51-064C-4283-ACA0-499922A889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2079252" y="3677132"/>
              <a:ext cx="659170" cy="906360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138" name="Группа 137">
            <a:extLst>
              <a:ext uri="{FF2B5EF4-FFF2-40B4-BE49-F238E27FC236}">
                <a16:creationId xmlns:a16="http://schemas.microsoft.com/office/drawing/2014/main" id="{E14F97F3-E061-426A-AB3F-0C5B1FEA6BCA}"/>
              </a:ext>
            </a:extLst>
          </p:cNvPr>
          <p:cNvGrpSpPr/>
          <p:nvPr/>
        </p:nvGrpSpPr>
        <p:grpSpPr>
          <a:xfrm>
            <a:off x="2881678" y="4081536"/>
            <a:ext cx="1533319" cy="1533319"/>
            <a:chOff x="2879032" y="4005365"/>
            <a:chExt cx="1533319" cy="1533319"/>
          </a:xfrm>
        </p:grpSpPr>
        <p:pic>
          <p:nvPicPr>
            <p:cNvPr id="139" name="Рисунок 138">
              <a:extLst>
                <a:ext uri="{FF2B5EF4-FFF2-40B4-BE49-F238E27FC236}">
                  <a16:creationId xmlns:a16="http://schemas.microsoft.com/office/drawing/2014/main" id="{2C73A465-2A07-4AF3-AD00-778EB8EFE9D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9032" y="4005365"/>
              <a:ext cx="1533319" cy="1533319"/>
            </a:xfrm>
            <a:prstGeom prst="rect">
              <a:avLst/>
            </a:prstGeom>
          </p:spPr>
        </p:pic>
        <p:pic>
          <p:nvPicPr>
            <p:cNvPr id="140" name="Рисунок 139">
              <a:extLst>
                <a:ext uri="{FF2B5EF4-FFF2-40B4-BE49-F238E27FC236}">
                  <a16:creationId xmlns:a16="http://schemas.microsoft.com/office/drawing/2014/main" id="{B49A1517-CD93-4ADE-ACF6-5FB4AF4000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334487" y="4368084"/>
              <a:ext cx="659170" cy="906360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pic>
        <p:nvPicPr>
          <p:cNvPr id="141" name="Рисунок 140">
            <a:extLst>
              <a:ext uri="{FF2B5EF4-FFF2-40B4-BE49-F238E27FC236}">
                <a16:creationId xmlns:a16="http://schemas.microsoft.com/office/drawing/2014/main" id="{2EBA6FBF-D30F-405E-B008-B7B0D5992DB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2760" y="0"/>
            <a:ext cx="2803833" cy="2849673"/>
          </a:xfrm>
          <a:prstGeom prst="rect">
            <a:avLst/>
          </a:prstGeom>
        </p:spPr>
      </p:pic>
      <p:pic>
        <p:nvPicPr>
          <p:cNvPr id="142" name="подарок Рисунок 21">
            <a:extLst>
              <a:ext uri="{FF2B5EF4-FFF2-40B4-BE49-F238E27FC236}">
                <a16:creationId xmlns:a16="http://schemas.microsoft.com/office/drawing/2014/main" id="{9E71057F-E9CE-41E4-823C-1E287206A9B1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43889" y="5729793"/>
            <a:ext cx="893403" cy="92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96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5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2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4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1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5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7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>
                      <p:stCondLst>
                        <p:cond delay="indefinite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2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4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9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1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8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3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5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6" fill="hold">
                      <p:stCondLst>
                        <p:cond delay="indefinite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0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2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3" fill="hold">
                      <p:stCondLst>
                        <p:cond delay="indefinite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7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9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0" fill="hold">
                      <p:stCondLst>
                        <p:cond delay="indefinite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4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6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7" fill="hold">
                      <p:stCondLst>
                        <p:cond delay="indefinite"/>
                      </p:stCondLst>
                      <p:childTnLst>
                        <p:par>
                          <p:cTn id="398" fill="hold">
                            <p:stCondLst>
                              <p:cond delay="0"/>
                            </p:stCondLst>
                            <p:childTnLst>
                              <p:par>
                                <p:cTn id="39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1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3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4" fill="hold">
                      <p:stCondLst>
                        <p:cond delay="indefinite"/>
                      </p:stCondLst>
                      <p:childTnLst>
                        <p:par>
                          <p:cTn id="405" fill="hold">
                            <p:stCondLst>
                              <p:cond delay="0"/>
                            </p:stCondLst>
                            <p:childTnLst>
                              <p:par>
                                <p:cTn id="4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3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4" fill="hold">
                      <p:stCondLst>
                        <p:cond delay="0"/>
                      </p:stCondLst>
                      <p:childTnLst>
                        <p:par>
                          <p:cTn id="435" fill="hold">
                            <p:stCondLst>
                              <p:cond delay="0"/>
                            </p:stCondLst>
                            <p:childTnLst>
                              <p:par>
                                <p:cTn id="4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8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1" fill="hold">
                      <p:stCondLst>
                        <p:cond delay="indefinite"/>
                      </p:stCondLst>
                      <p:childTnLst>
                        <p:par>
                          <p:cTn id="442" fill="hold">
                            <p:stCondLst>
                              <p:cond delay="0"/>
                            </p:stCondLst>
                            <p:childTnLst>
                              <p:par>
                                <p:cTn id="4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10</cp:revision>
  <dcterms:created xsi:type="dcterms:W3CDTF">2024-11-26T22:04:17Z</dcterms:created>
  <dcterms:modified xsi:type="dcterms:W3CDTF">2024-12-01T20:48:25Z</dcterms:modified>
</cp:coreProperties>
</file>