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image" Target="../media/image13.png"/><Relationship Id="rId2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" y="0"/>
            <a:ext cx="12182485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77658" y="266567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220700"/>
            <a:ext cx="1417488" cy="5885673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78381F-52FA-765F-8F3E-F81A46E33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279" y="4223098"/>
            <a:ext cx="2558567" cy="2558567"/>
          </a:xfrm>
          <a:prstGeom prst="rect">
            <a:avLst/>
          </a:prstGeom>
        </p:spPr>
      </p:pic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9165"/>
            <a:ext cx="1440453" cy="1440453"/>
            <a:chOff x="7628093" y="5089284"/>
            <a:chExt cx="1739088" cy="172041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9284"/>
              <a:ext cx="1739088" cy="172041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282601" y="692658"/>
            <a:ext cx="1247425" cy="1247425"/>
            <a:chOff x="45990" y="4135073"/>
            <a:chExt cx="1605329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990" y="4135073"/>
              <a:ext cx="1605329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111856" y="2289861"/>
            <a:ext cx="1247426" cy="1247426"/>
            <a:chOff x="5054308" y="5358325"/>
            <a:chExt cx="1609559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4308" y="5358325"/>
              <a:ext cx="1609559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28402" y="580543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" y="6200507"/>
            <a:ext cx="617305" cy="6249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102555" y="220701"/>
            <a:ext cx="1513660" cy="613218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-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397428" y="3915689"/>
            <a:ext cx="1312151" cy="1373669"/>
            <a:chOff x="4960396" y="3501078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0396" y="3501078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03679" y="369931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CD3B717-89D2-36D2-5AA3-458A063CC1B0}"/>
              </a:ext>
            </a:extLst>
          </p:cNvPr>
          <p:cNvGrpSpPr/>
          <p:nvPr/>
        </p:nvGrpSpPr>
        <p:grpSpPr>
          <a:xfrm>
            <a:off x="4231588" y="3824733"/>
            <a:ext cx="1562986" cy="1562986"/>
            <a:chOff x="3617821" y="5295014"/>
            <a:chExt cx="1562986" cy="156298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F2510EE-9E41-A08C-5675-F5893D0E8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17821" y="5295014"/>
              <a:ext cx="1562986" cy="156298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0E2B60-115A-BE1C-B4E9-B44B97612554}"/>
                </a:ext>
              </a:extLst>
            </p:cNvPr>
            <p:cNvSpPr txBox="1"/>
            <p:nvPr/>
          </p:nvSpPr>
          <p:spPr>
            <a:xfrm>
              <a:off x="4050763" y="5668853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7</a:t>
              </a:r>
            </a:p>
          </p:txBody>
        </p:sp>
      </p:grpSp>
      <p:grpSp>
        <p:nvGrpSpPr>
          <p:cNvPr id="40" name="конный">
            <a:extLst>
              <a:ext uri="{FF2B5EF4-FFF2-40B4-BE49-F238E27FC236}">
                <a16:creationId xmlns:a16="http://schemas.microsoft.com/office/drawing/2014/main" id="{18393947-5640-7A84-B3AA-66D774FECFD5}"/>
              </a:ext>
            </a:extLst>
          </p:cNvPr>
          <p:cNvGrpSpPr/>
          <p:nvPr/>
        </p:nvGrpSpPr>
        <p:grpSpPr>
          <a:xfrm>
            <a:off x="4231588" y="520022"/>
            <a:ext cx="1426654" cy="1516165"/>
            <a:chOff x="17050" y="3983922"/>
            <a:chExt cx="1816325" cy="1816325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D0E9B575-3A18-6E68-71C7-7BA48441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DE0F77-AE09-7FBC-CDD5-D588B0EE9326}"/>
                </a:ext>
              </a:extLst>
            </p:cNvPr>
            <p:cNvSpPr txBox="1"/>
            <p:nvPr/>
          </p:nvSpPr>
          <p:spPr>
            <a:xfrm>
              <a:off x="572317" y="4499034"/>
              <a:ext cx="2970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8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556A20B0-92BC-D369-A340-CC77B6AB9541}"/>
              </a:ext>
            </a:extLst>
          </p:cNvPr>
          <p:cNvGrpSpPr/>
          <p:nvPr/>
        </p:nvGrpSpPr>
        <p:grpSpPr>
          <a:xfrm>
            <a:off x="5685046" y="2534980"/>
            <a:ext cx="1247426" cy="1247426"/>
            <a:chOff x="5054308" y="5358325"/>
            <a:chExt cx="1609559" cy="168335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8B293D6-C051-796E-A3AF-B7E2F3F13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4308" y="5358325"/>
              <a:ext cx="1609559" cy="168335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912608-0F9F-4D9F-7DF2-1BB6287B1A1B}"/>
                </a:ext>
              </a:extLst>
            </p:cNvPr>
            <p:cNvSpPr txBox="1"/>
            <p:nvPr/>
          </p:nvSpPr>
          <p:spPr>
            <a:xfrm>
              <a:off x="5573437" y="5676266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99" y="305154"/>
            <a:ext cx="1247194" cy="124719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273" y="1626895"/>
            <a:ext cx="1247424" cy="12474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877" y="2945381"/>
            <a:ext cx="1404216" cy="14042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19083D8-B2EE-6E87-1B00-B2109DE05D5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0" y="4554641"/>
            <a:ext cx="1441362" cy="14413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695" y="327477"/>
            <a:ext cx="1411379" cy="14113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1282" y="2022605"/>
            <a:ext cx="1247426" cy="12474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137" y="3553781"/>
            <a:ext cx="1289582" cy="12895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6BD503-7282-5221-0380-DF427B95C01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82" y="4849593"/>
            <a:ext cx="1503292" cy="15032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1" y="914347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181 0.28588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5508 -0.13912 " pathEditMode="relative" rAng="0" ptsTypes="AA">
                                      <p:cBhvr>
                                        <p:cTn id="14" dur="3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17617 0.15047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30651 -0.58171 " pathEditMode="relative" rAng="0" ptsTypes="AA">
                                      <p:cBhvr>
                                        <p:cTn id="30" dur="3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-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17565 0.0632 " pathEditMode="relative" rAng="0" ptsTypes="AA">
                                      <p:cBhvr>
                                        <p:cTn id="38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20338 0.08171 " pathEditMode="relative" rAng="0" ptsTypes="AA">
                                      <p:cBhvr>
                                        <p:cTn id="46" dur="3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15482 0.05185 " pathEditMode="relative" rAng="0" ptsTypes="AA">
                                      <p:cBhvr>
                                        <p:cTn id="54" dur="3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32109 -0.15255 " pathEditMode="relative" rAng="0" ptsTypes="AA">
                                      <p:cBhvr>
                                        <p:cTn id="62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BFAB8F-7BCE-4CE2-899F-BFBC2B59D89D}"/>
</file>

<file path=customXml/itemProps2.xml><?xml version="1.0" encoding="utf-8"?>
<ds:datastoreItem xmlns:ds="http://schemas.openxmlformats.org/officeDocument/2006/customXml" ds:itemID="{38526125-71D0-4054-BF4B-898C7D34F814}"/>
</file>

<file path=customXml/itemProps3.xml><?xml version="1.0" encoding="utf-8"?>
<ds:datastoreItem xmlns:ds="http://schemas.openxmlformats.org/officeDocument/2006/customXml" ds:itemID="{D879724A-E218-4CC9-93D2-DFE43FAE77B7}"/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11</cp:revision>
  <dcterms:created xsi:type="dcterms:W3CDTF">2025-04-21T13:51:57Z</dcterms:created>
  <dcterms:modified xsi:type="dcterms:W3CDTF">2025-05-01T17:12:56Z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