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67854" y="232950"/>
            <a:ext cx="2310007" cy="2692692"/>
            <a:chOff x="3102280" y="-1076090"/>
            <a:chExt cx="2904788" cy="369059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8942" y="-1076090"/>
              <a:ext cx="2263465" cy="246707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554992"/>
            <a:ext cx="2160000" cy="2359362"/>
            <a:chOff x="2067210" y="297151"/>
            <a:chExt cx="2463142" cy="259644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5231" y="297151"/>
              <a:ext cx="1440000" cy="138966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231401"/>
            <a:ext cx="2310007" cy="2682433"/>
            <a:chOff x="3102280" y="-1062029"/>
            <a:chExt cx="2904788" cy="367652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4370" y="-1062029"/>
              <a:ext cx="2263464" cy="246707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578232"/>
            <a:ext cx="2160000" cy="2331562"/>
            <a:chOff x="2067210" y="327745"/>
            <a:chExt cx="2463142" cy="256585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327745"/>
              <a:ext cx="1440000" cy="138966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286380"/>
            <a:ext cx="2310007" cy="2604458"/>
            <a:chOff x="3102280" y="-955157"/>
            <a:chExt cx="2904788" cy="356965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5256" y="-955157"/>
              <a:ext cx="2263464" cy="246707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245596"/>
            <a:ext cx="2160000" cy="2535115"/>
            <a:chOff x="2067210" y="103737"/>
            <a:chExt cx="2463142" cy="278985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5636" y="103737"/>
              <a:ext cx="2052618" cy="198087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220596"/>
            <a:ext cx="2160000" cy="2560115"/>
            <a:chOff x="2067210" y="76225"/>
            <a:chExt cx="2463142" cy="281737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5023" y="76225"/>
              <a:ext cx="2052619" cy="1980874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72733"/>
            <a:ext cx="2310007" cy="2426427"/>
            <a:chOff x="3102280" y="-711149"/>
            <a:chExt cx="2904788" cy="33256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8335" y="-711149"/>
              <a:ext cx="1810771" cy="19736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264343"/>
            <a:ext cx="2160000" cy="2568846"/>
            <a:chOff x="2067210" y="66617"/>
            <a:chExt cx="2463142" cy="2826978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0388" y="66617"/>
              <a:ext cx="2052618" cy="198087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532955"/>
            <a:ext cx="2160000" cy="2137132"/>
            <a:chOff x="2067210" y="541712"/>
            <a:chExt cx="2463142" cy="2351883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541712"/>
              <a:ext cx="1440000" cy="1389668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75556" y="548712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9478" y="3352060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097" y="1209620"/>
            <a:ext cx="4509727" cy="4717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2024-12-03T09:26:24Z</dcterms:created>
  <dcterms:modified xsi:type="dcterms:W3CDTF">2024-12-03T11:11:44Z</dcterms:modified>
</cp:coreProperties>
</file>