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BBCB2-9E32-99AA-9D8F-83FE4A1BB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635" y="2607727"/>
            <a:ext cx="1598009" cy="159633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8153" y="4803636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9205" y="4830598"/>
            <a:ext cx="1598009" cy="159633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235" y="473413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3" y="320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3" y="248150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0" y="466194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09" y="467716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F57ABF-DD2A-47B2-9240-7F01E0BB6D3B}"/>
</file>

<file path=customXml/itemProps2.xml><?xml version="1.0" encoding="utf-8"?>
<ds:datastoreItem xmlns:ds="http://schemas.openxmlformats.org/officeDocument/2006/customXml" ds:itemID="{56F30A50-C52C-40CA-A04B-339235D093CA}"/>
</file>

<file path=customXml/itemProps3.xml><?xml version="1.0" encoding="utf-8"?>
<ds:datastoreItem xmlns:ds="http://schemas.openxmlformats.org/officeDocument/2006/customXml" ds:itemID="{C1090E8C-D4E0-4F03-9467-11E93FA9728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2024-04-18T11:13:04Z</dcterms:created>
  <dcterms:modified xsi:type="dcterms:W3CDTF">2025-06-21T11:02:43Z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