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2222AF-7FD5-45A5-80BD-47FA5E765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6BE6C0F-BFBD-49EB-AC76-D3F373E5A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94CE5D0-1CEF-46C0-9C40-399400571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D79E2F-4E15-4E5E-80C5-99AB07534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3603FD-AE2C-4942-8C45-9A85987B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93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365812-82D9-450B-8E1F-FFF8C0E0A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ADD8A9-D309-4755-A096-36517BFDD1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B885D-4A79-40F0-8552-C642D7562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52E7-98C8-485E-AED0-816A1079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4BE2F-38ED-4A13-B3B2-6872D95FE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4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09F12F-AA4C-495A-ADD4-1D0B8E502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92A2C9B-200A-4817-98F3-0E43B0F3E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FAF88D-52E5-4758-9BEE-971B77E86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70A89D-8B29-4510-A298-F1839C2AD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26E6C2-2D01-4C51-80F2-8C6FDA31E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95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CA3F-0283-4FED-83BF-A710BDF3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C48143-F3EF-46F8-91F1-E4212D50A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0A7CE-5EC4-46A5-A631-FA094C537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EF0BF-FD7D-4EE7-A409-E8EFFCF8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04EE5F-B088-45C4-82EB-C92372BC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44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D0C98-1387-4A93-85B8-AE8227B94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6161C5-C1F9-4929-97F9-FB2F7F50C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E959F4-0AAD-45CA-B183-D47F937B1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9075A8-8F2C-4E18-AA1E-5F343D4A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E8F3CF-BBC9-4BE1-A5ED-28A68D7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9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A5025-ED33-41AA-8F3E-C13BA3D76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D58F82-03BF-4269-B775-DBA055D7D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498576-775E-46C8-922E-CCB588589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B4477A-C3C8-4C52-93D9-E0FF81A53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88FF87-F474-475E-9675-BCA345B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88555C-3A9C-4361-8FEF-0206DEDB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3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2BB0B-DEFB-4A6E-A939-41058275F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39FD95-D5CD-4ADB-93A5-E6E02933C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5A1B03-09FF-472B-BA2C-B50DEFEC4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9D66AB7-9D61-48BF-834B-AC6F85EEDE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6E2F44F-4D18-494E-A6DA-E7407C06BF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0C2A61-18BE-4E3D-BC43-37EC0710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F4EA3F-F733-4297-B62F-2E76DA8E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6A1F5-93FC-4A04-9A98-D33C0F87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9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42A68-69C2-45C1-91B1-5CCADAAB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292701-B0C5-4510-A251-D338C4A52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B9D2BA-5F9D-4EEF-BF50-27D6E1D01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765F1C-B741-4D3A-A7D9-D1A711B48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79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AD41D13-1DB4-47F2-80B6-D986152DF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00A17E-ABC9-4EF3-BC11-C7CB56CE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4B7E55-8B3A-4B99-A3E7-CA165ED6A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103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4AFB0-5F9F-4133-805C-01E2AF917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5CB573-930D-4B52-95A4-5B59B235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950357-9C5C-4737-8495-E0A19C22E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6876C3-FCAA-45E9-AE9D-42626B0C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C3CFE3-9448-425C-864D-6E1E9E8EF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6006CD-A72D-4BB4-B701-EACAB9A91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63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9F771-074D-4761-B06E-B684F2F40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72CB81-132E-4F41-B662-20B85B3DB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7E13A6-2E4D-4969-8C8B-EF7283736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972CFB-20B9-48A1-9115-9F37913B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188159-69D7-4B13-BE8D-DB05B8C4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BD5D00-9C2B-485A-8AA8-2D04D8FB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620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AE2D33-FDEC-4970-AFB6-32FE6B0C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ACC56-FD50-4748-B285-17B39B05C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447309-B525-47C0-8EB4-6E30562BC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050B3-0C9D-4082-9774-F6AF9B82265E}" type="datetimeFigureOut">
              <a:rPr lang="ru-RU" smtClean="0"/>
              <a:t>26.12.2024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1EABE2-391E-4AC1-A540-2E781F4F1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BD23CE-8B83-4037-B414-27FE25C3A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9ECC1-29D6-4A3E-873A-89687B6539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0E25A5D1-4987-43AD-93F7-F0DE57D95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6D12D0D-60BD-406B-ACC5-7CA3649E01E8}"/>
              </a:ext>
            </a:extLst>
          </p:cNvPr>
          <p:cNvSpPr/>
          <p:nvPr/>
        </p:nvSpPr>
        <p:spPr>
          <a:xfrm>
            <a:off x="1962528" y="330730"/>
            <a:ext cx="7085721" cy="570142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5120CFC-2BFC-4979-ACCA-F3D237F3F357}"/>
              </a:ext>
            </a:extLst>
          </p:cNvPr>
          <p:cNvGrpSpPr/>
          <p:nvPr/>
        </p:nvGrpSpPr>
        <p:grpSpPr>
          <a:xfrm>
            <a:off x="5692887" y="-50693"/>
            <a:ext cx="3429000" cy="3429000"/>
            <a:chOff x="6753225" y="0"/>
            <a:chExt cx="3429000" cy="3429000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72F69710-BDC9-435F-B797-945820827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3225" y="0"/>
              <a:ext cx="3429000" cy="34290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DA5B41-1FD4-4B2D-9D49-1994D28E3D80}"/>
                </a:ext>
              </a:extLst>
            </p:cNvPr>
            <p:cNvSpPr txBox="1"/>
            <p:nvPr/>
          </p:nvSpPr>
          <p:spPr>
            <a:xfrm>
              <a:off x="8107725" y="748873"/>
              <a:ext cx="720000" cy="720000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Ш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2EE1230D-4924-4177-B13E-2AE1A82C8249}"/>
              </a:ext>
            </a:extLst>
          </p:cNvPr>
          <p:cNvGrpSpPr/>
          <p:nvPr/>
        </p:nvGrpSpPr>
        <p:grpSpPr>
          <a:xfrm>
            <a:off x="1806347" y="-15954"/>
            <a:ext cx="3429000" cy="3429000"/>
            <a:chOff x="1524000" y="-104775"/>
            <a:chExt cx="3429000" cy="3429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39AE7384-0F0B-4D33-817C-E88D46FA8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-104775"/>
              <a:ext cx="3429000" cy="3429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437E8AE-37AE-4956-8A2C-A971E07EC06B}"/>
                </a:ext>
              </a:extLst>
            </p:cNvPr>
            <p:cNvSpPr txBox="1"/>
            <p:nvPr/>
          </p:nvSpPr>
          <p:spPr>
            <a:xfrm>
              <a:off x="2878500" y="695325"/>
              <a:ext cx="720000" cy="735747"/>
            </a:xfrm>
            <a:prstGeom prst="ellipse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/>
                <a:t>С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83E4B4B1-EC19-4577-84D6-3D9FB0E3BE1D}"/>
              </a:ext>
            </a:extLst>
          </p:cNvPr>
          <p:cNvGrpSpPr/>
          <p:nvPr/>
        </p:nvGrpSpPr>
        <p:grpSpPr>
          <a:xfrm>
            <a:off x="3777495" y="2981005"/>
            <a:ext cx="3295650" cy="3295650"/>
            <a:chOff x="4165352" y="2962275"/>
            <a:chExt cx="3295650" cy="329565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45DC49-F0A0-464A-A5FC-1678AF8969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647485F-A742-4EB5-B614-F1E8171C4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F8D68C5F-B31B-45AC-B202-2B9B444F8CCF}"/>
              </a:ext>
            </a:extLst>
          </p:cNvPr>
          <p:cNvGrpSpPr/>
          <p:nvPr/>
        </p:nvGrpSpPr>
        <p:grpSpPr>
          <a:xfrm>
            <a:off x="3816292" y="2960079"/>
            <a:ext cx="3295650" cy="3295650"/>
            <a:chOff x="4165352" y="2962275"/>
            <a:chExt cx="3295650" cy="3295650"/>
          </a:xfrm>
        </p:grpSpPr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B44723C0-CBBB-40EE-A9E3-6C291A47D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066EBD3F-94B2-4D66-87B4-D0DED60D0E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62227" y="4022060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28BFC61-BDC3-4C70-B074-DEED4B4B9F73}"/>
              </a:ext>
            </a:extLst>
          </p:cNvPr>
          <p:cNvGrpSpPr/>
          <p:nvPr/>
        </p:nvGrpSpPr>
        <p:grpSpPr>
          <a:xfrm>
            <a:off x="3826685" y="3010267"/>
            <a:ext cx="3295650" cy="3295650"/>
            <a:chOff x="4165352" y="2962275"/>
            <a:chExt cx="3295650" cy="3295650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4310D36-2B85-460F-B5C0-9B7E9954C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58A58A94-6A37-4799-8F14-82DC54D05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2633" y="4093369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9036FFB-0BEB-45A6-9137-3FA07B5A84F3}"/>
              </a:ext>
            </a:extLst>
          </p:cNvPr>
          <p:cNvGrpSpPr/>
          <p:nvPr/>
        </p:nvGrpSpPr>
        <p:grpSpPr>
          <a:xfrm>
            <a:off x="3807463" y="3031698"/>
            <a:ext cx="3295650" cy="3295650"/>
            <a:chOff x="4165352" y="2962275"/>
            <a:chExt cx="3295650" cy="329565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3C9FFA6-A7BD-4891-80AF-75F5D9E92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C9B3BECD-5295-41F3-9480-726D97D95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7B4CD742-06BF-402C-A994-9851D4FF0426}"/>
              </a:ext>
            </a:extLst>
          </p:cNvPr>
          <p:cNvGrpSpPr/>
          <p:nvPr/>
        </p:nvGrpSpPr>
        <p:grpSpPr>
          <a:xfrm>
            <a:off x="3823377" y="2951743"/>
            <a:ext cx="3295650" cy="3295650"/>
            <a:chOff x="4165352" y="2962275"/>
            <a:chExt cx="3295650" cy="3295650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E5CBDB6A-FB6E-4B8E-BF0E-791C8D5A7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6189611E-D3CD-4E0E-83C3-EDF1C9B8B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A509EA45-E2BF-4968-9355-F24254BFAFA9}"/>
              </a:ext>
            </a:extLst>
          </p:cNvPr>
          <p:cNvGrpSpPr/>
          <p:nvPr/>
        </p:nvGrpSpPr>
        <p:grpSpPr>
          <a:xfrm>
            <a:off x="3849571" y="3013216"/>
            <a:ext cx="3295650" cy="3295650"/>
            <a:chOff x="4165352" y="2962275"/>
            <a:chExt cx="3295650" cy="3295650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117A9903-8470-4231-B5C3-9E3D14090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464BDC-2F32-401A-9EC6-3B36DDDFA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8E8CC79-D331-4B27-AB1C-80947A6B3213}"/>
              </a:ext>
            </a:extLst>
          </p:cNvPr>
          <p:cNvGrpSpPr/>
          <p:nvPr/>
        </p:nvGrpSpPr>
        <p:grpSpPr>
          <a:xfrm>
            <a:off x="3850057" y="3040034"/>
            <a:ext cx="3295650" cy="3295650"/>
            <a:chOff x="4165352" y="2962275"/>
            <a:chExt cx="3295650" cy="3295650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64076F4-4AF1-4E6D-B3F1-9970103D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B654D3FB-B927-4326-B9AE-91D755762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318A6CA5-8372-4101-A2DC-7F22B127B459}"/>
              </a:ext>
            </a:extLst>
          </p:cNvPr>
          <p:cNvGrpSpPr/>
          <p:nvPr/>
        </p:nvGrpSpPr>
        <p:grpSpPr>
          <a:xfrm>
            <a:off x="3850859" y="3053456"/>
            <a:ext cx="3295650" cy="3295650"/>
            <a:chOff x="4165352" y="2962275"/>
            <a:chExt cx="3295650" cy="3295650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3EAEAE29-A612-462E-A771-594C1E4B7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7A95988B-70C6-48C7-A7FE-E2C9EB8E2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D65C65E-708C-4881-9727-4842C5A6DF06}"/>
              </a:ext>
            </a:extLst>
          </p:cNvPr>
          <p:cNvGrpSpPr/>
          <p:nvPr/>
        </p:nvGrpSpPr>
        <p:grpSpPr>
          <a:xfrm>
            <a:off x="3853657" y="3040034"/>
            <a:ext cx="3295650" cy="3295650"/>
            <a:chOff x="4165352" y="2962275"/>
            <a:chExt cx="3295650" cy="3295650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7E856789-F023-4DC9-98E0-70CDCF380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B909B267-9E02-49B2-85DC-3F089E8CFB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92548" y="4102652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748D7A81-9506-4DA8-AAE4-F2982950C59D}"/>
              </a:ext>
            </a:extLst>
          </p:cNvPr>
          <p:cNvGrpSpPr/>
          <p:nvPr/>
        </p:nvGrpSpPr>
        <p:grpSpPr>
          <a:xfrm>
            <a:off x="3891534" y="3040034"/>
            <a:ext cx="3295650" cy="3295650"/>
            <a:chOff x="4165352" y="2962275"/>
            <a:chExt cx="3295650" cy="3295650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2B3491D7-CFA6-4150-B580-83081D76A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5352" y="2962275"/>
              <a:ext cx="3295650" cy="329565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5E02FB0-531A-45F0-80C9-7E8348A40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0252" y="4071938"/>
              <a:ext cx="1033462" cy="1033462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88142E5-3F36-47A6-BA2F-00117263D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296" y="548733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D4EDAFFC-B0A8-4040-8D00-A53E9347F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91384" y="853241"/>
            <a:ext cx="5695950" cy="589483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AF21CD-F088-4C4A-B133-A26DFD7043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70234" y="3291759"/>
            <a:ext cx="2899781" cy="289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2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11022E-16 L -0.15729 -0.1699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6133 -0.1527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33333E-6 L 0.16042 -0.164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21" y="-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15886 -0.1801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-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0.16081 -0.15879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16315 -0.16482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-0.16315 -0.1597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-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0.15847 -0.1673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-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-0.16276 -0.1587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-7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81481E-6 L 0.15521 -0.17175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E929CDB-52B9-45C8-9876-608F44736F14}"/>
</file>

<file path=customXml/itemProps2.xml><?xml version="1.0" encoding="utf-8"?>
<ds:datastoreItem xmlns:ds="http://schemas.openxmlformats.org/officeDocument/2006/customXml" ds:itemID="{293C0FB1-AA8E-4F24-A660-D6E743FD1473}"/>
</file>

<file path=customXml/itemProps3.xml><?xml version="1.0" encoding="utf-8"?>
<ds:datastoreItem xmlns:ds="http://schemas.openxmlformats.org/officeDocument/2006/customXml" ds:itemID="{EEB14D34-5803-4672-B4EA-BF11160B9078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2024-12-23T07:19:53Z</dcterms:created>
  <dcterms:modified xsi:type="dcterms:W3CDTF">2024-12-26T11:47:56Z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