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CCECFF"/>
    <a:srgbClr val="CCFF99"/>
    <a:srgbClr val="CCCCFF"/>
    <a:srgbClr val="FFCC99"/>
    <a:srgbClr val="99FF99"/>
    <a:srgbClr val="FF66CC"/>
    <a:srgbClr val="FF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5"/>
  </p:normalViewPr>
  <p:slideViewPr>
    <p:cSldViewPr snapToGrid="0">
      <p:cViewPr varScale="1">
        <p:scale>
          <a:sx n="102" d="100"/>
          <a:sy n="102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78D11-F526-4EAC-8073-40FD3102A713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27C13-DF5E-44C3-A5EC-75D44202C6E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AA99-6E25-4C0B-A4A3-E7CDAEA88448}" type="datetime1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D483-DF8E-4A30-95F3-C6A4881AF108}" type="datetime1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71C0-94AB-4B3D-BF4F-EE04FEA57753}" type="datetime1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333D-A05F-4DBF-A35A-7078536A4990}" type="datetime1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002A-DF8F-4A7A-820F-9172534387D7}" type="datetime1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FED8-F0B6-4A88-AB48-855FB25CBD2E}" type="datetime1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026-E8E0-4696-BFB4-1C115BC0272A}" type="datetime1">
              <a:rPr lang="ru-RU" smtClean="0"/>
              <a:t>24.12.2024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1DF0-5B4C-40F6-92A5-90D677E0FACC}" type="datetime1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404C-F72A-45C3-9E01-67B2F712F22C}" type="datetime1">
              <a:rPr lang="ru-RU" smtClean="0"/>
              <a:t>24.12.2024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47C5-19D5-4B1D-BEAB-A0AA8FA4D997}" type="datetime1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A326-3CAB-4151-B76A-7C5CF52C7F70}" type="datetime1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AF82-CC39-461D-AEC2-C577FCB3A646}" type="datetime1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50FF-04D3-408F-982F-FF9CAC6CD1F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альтернативный процесс 23"/>
          <p:cNvSpPr/>
          <p:nvPr/>
        </p:nvSpPr>
        <p:spPr>
          <a:xfrm>
            <a:off x="577584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2427027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4266499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6125914" y="270374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ДРИ</a:t>
            </a: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7945443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9784915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ДРЕ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587555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2427027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4266499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6133871" y="1514790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ДРИ</a:t>
            </a: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7945443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9784915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ДРИ</a:t>
            </a: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567612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ДРЕ</a:t>
            </a:r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2407084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44" name="Блок-схема: альтернативный процесс 43"/>
          <p:cNvSpPr/>
          <p:nvPr/>
        </p:nvSpPr>
        <p:spPr>
          <a:xfrm>
            <a:off x="4246556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6066085" y="2800914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46" name="Блок-схема: альтернативный процесс 45"/>
          <p:cNvSpPr/>
          <p:nvPr/>
        </p:nvSpPr>
        <p:spPr>
          <a:xfrm>
            <a:off x="7925500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ДРЕ</a:t>
            </a: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9774944" y="2786050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ДРЕ</a:t>
            </a:r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87555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2427027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ДРИ</a:t>
            </a:r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4266499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51" name="Блок-схема: альтернативный процесс 50"/>
          <p:cNvSpPr/>
          <p:nvPr/>
        </p:nvSpPr>
        <p:spPr>
          <a:xfrm>
            <a:off x="6105971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ДРИ</a:t>
            </a:r>
          </a:p>
        </p:txBody>
      </p:sp>
      <p:sp>
        <p:nvSpPr>
          <p:cNvPr id="52" name="Блок-схема: альтернативный процесс 51"/>
          <p:cNvSpPr/>
          <p:nvPr/>
        </p:nvSpPr>
        <p:spPr>
          <a:xfrm>
            <a:off x="7945443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53" name="Блок-схема: альтернативный процесс 52"/>
          <p:cNvSpPr/>
          <p:nvPr/>
        </p:nvSpPr>
        <p:spPr>
          <a:xfrm>
            <a:off x="9784915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587555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2427027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4266499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6105971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ДРИ</a:t>
            </a:r>
          </a:p>
        </p:txBody>
      </p:sp>
      <p:sp>
        <p:nvSpPr>
          <p:cNvPr id="58" name="Блок-схема: альтернативный процесс 57"/>
          <p:cNvSpPr/>
          <p:nvPr/>
        </p:nvSpPr>
        <p:spPr>
          <a:xfrm>
            <a:off x="7945443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59" name="Блок-схема: альтернативный процесс 58"/>
          <p:cNvSpPr/>
          <p:nvPr/>
        </p:nvSpPr>
        <p:spPr>
          <a:xfrm>
            <a:off x="9784915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89015" y="53314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F3921B-F08C-491E-9D49-9B22C0DD6272}"/>
</file>

<file path=customXml/itemProps2.xml><?xml version="1.0" encoding="utf-8"?>
<ds:datastoreItem xmlns:ds="http://schemas.openxmlformats.org/officeDocument/2006/customXml" ds:itemID="{CFB4D97C-338C-420F-A6FE-68CC2F9F4348}"/>
</file>

<file path=customXml/itemProps3.xml><?xml version="1.0" encoding="utf-8"?>
<ds:datastoreItem xmlns:ds="http://schemas.openxmlformats.org/officeDocument/2006/customXml" ds:itemID="{E20B3209-5A5F-4349-8A72-227BFC2F172C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 Кононенко</dc:creator>
  <cp:lastModifiedBy>Администратор</cp:lastModifiedBy>
  <cp:revision>61</cp:revision>
  <dcterms:created xsi:type="dcterms:W3CDTF">2021-03-03T07:25:00Z</dcterms:created>
  <dcterms:modified xsi:type="dcterms:W3CDTF">2024-12-24T13:01:18Z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84ADF88561694986A4396E9632FD24EC_12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