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2238" y="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microsoft.com/office/2007/relationships/hdphoto" Target="../media/hdphoto1.wdp"/><Relationship Id="rId39" Type="http://schemas.openxmlformats.org/officeDocument/2006/relationships/image" Target="../media/image37.png"/><Relationship Id="rId21" Type="http://schemas.openxmlformats.org/officeDocument/2006/relationships/image" Target="../media/image20.pn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0" Type="http://schemas.openxmlformats.org/officeDocument/2006/relationships/image" Target="../media/image19.png"/><Relationship Id="rId41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68D0A0D4-640C-F994-F8F9-193C764BCC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8" r="19647"/>
          <a:stretch/>
        </p:blipFill>
        <p:spPr>
          <a:xfrm>
            <a:off x="1480074" y="240203"/>
            <a:ext cx="6521291" cy="59304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692" y="3165530"/>
            <a:ext cx="3066545" cy="306654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5D263A-D831-A4DF-7664-6F17FC81E45B}"/>
              </a:ext>
            </a:extLst>
          </p:cNvPr>
          <p:cNvSpPr/>
          <p:nvPr/>
        </p:nvSpPr>
        <p:spPr>
          <a:xfrm>
            <a:off x="2308042" y="4955497"/>
            <a:ext cx="481734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У нас є старенький </a:t>
            </a:r>
          </a:p>
          <a:p>
            <a:pPr algn="ctr"/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кіт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Степан.</a:t>
            </a:r>
          </a:p>
        </p:txBody>
      </p:sp>
      <p:pic>
        <p:nvPicPr>
          <p:cNvPr id="26" name="Рисунок 25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D8E50C5D-6F4D-2DBA-5CAC-00D4240E4C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99" y="2232751"/>
            <a:ext cx="3789001" cy="378900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868762A-5DEF-3602-4D5E-0A7AB810BD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565" y="2794980"/>
            <a:ext cx="2273879" cy="227387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EFF08952-3675-FA53-C610-2BB0951E5D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88" y="2794979"/>
            <a:ext cx="2334365" cy="233436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2B8951C3-B99B-66B0-0732-5CD79DF3DA2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20" y="4197718"/>
            <a:ext cx="970251" cy="970251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B94C835-FD1B-39B2-D38A-277EB09B5654}"/>
              </a:ext>
            </a:extLst>
          </p:cNvPr>
          <p:cNvSpPr/>
          <p:nvPr/>
        </p:nvSpPr>
        <p:spPr>
          <a:xfrm>
            <a:off x="2382193" y="5190246"/>
            <a:ext cx="46682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Він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постійно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спить.</a:t>
            </a:r>
          </a:p>
        </p:txBody>
      </p:sp>
      <p:pic>
        <p:nvPicPr>
          <p:cNvPr id="36" name="Рисунок 35" descr="Изображение выглядит как кот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79235FF-4C43-F2AA-5B91-C2C96E7AADA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82" y="3158015"/>
            <a:ext cx="1129600" cy="1129600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556BF42E-B25F-FFA7-2CF8-698338B38726}"/>
              </a:ext>
            </a:extLst>
          </p:cNvPr>
          <p:cNvSpPr/>
          <p:nvPr/>
        </p:nvSpPr>
        <p:spPr>
          <a:xfrm>
            <a:off x="2074094" y="5165822"/>
            <a:ext cx="49471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1"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Сняться Степану...</a:t>
            </a:r>
          </a:p>
        </p:txBody>
      </p:sp>
      <p:sp>
        <p:nvSpPr>
          <p:cNvPr id="40" name="Пузырек для мыслей: облако 39">
            <a:extLst>
              <a:ext uri="{FF2B5EF4-FFF2-40B4-BE49-F238E27FC236}">
                <a16:creationId xmlns:a16="http://schemas.microsoft.com/office/drawing/2014/main" id="{23CDD81F-035B-7FD0-8C80-C32727EEA0E1}"/>
              </a:ext>
            </a:extLst>
          </p:cNvPr>
          <p:cNvSpPr/>
          <p:nvPr/>
        </p:nvSpPr>
        <p:spPr>
          <a:xfrm>
            <a:off x="5634530" y="2936977"/>
            <a:ext cx="1428629" cy="1102298"/>
          </a:xfrm>
          <a:prstGeom prst="cloudCallout">
            <a:avLst>
              <a:gd name="adj1" fmla="val -72414"/>
              <a:gd name="adj2" fmla="val 2309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узырек для мыслей: облако 40">
            <a:extLst>
              <a:ext uri="{FF2B5EF4-FFF2-40B4-BE49-F238E27FC236}">
                <a16:creationId xmlns:a16="http://schemas.microsoft.com/office/drawing/2014/main" id="{FBFADE8A-8623-9548-6AAC-B0B4E98AAC57}"/>
              </a:ext>
            </a:extLst>
          </p:cNvPr>
          <p:cNvSpPr/>
          <p:nvPr/>
        </p:nvSpPr>
        <p:spPr>
          <a:xfrm>
            <a:off x="5287669" y="1719678"/>
            <a:ext cx="1428629" cy="1102298"/>
          </a:xfrm>
          <a:prstGeom prst="cloudCallout">
            <a:avLst>
              <a:gd name="adj1" fmla="val -58013"/>
              <a:gd name="adj2" fmla="val 984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узырек для мыслей: облако 41">
            <a:extLst>
              <a:ext uri="{FF2B5EF4-FFF2-40B4-BE49-F238E27FC236}">
                <a16:creationId xmlns:a16="http://schemas.microsoft.com/office/drawing/2014/main" id="{8FB57E60-FC24-D62A-CF27-77CD6E2EA069}"/>
              </a:ext>
            </a:extLst>
          </p:cNvPr>
          <p:cNvSpPr/>
          <p:nvPr/>
        </p:nvSpPr>
        <p:spPr>
          <a:xfrm>
            <a:off x="3757493" y="1502191"/>
            <a:ext cx="1428629" cy="1102298"/>
          </a:xfrm>
          <a:prstGeom prst="cloudCallout">
            <a:avLst>
              <a:gd name="adj1" fmla="val 26261"/>
              <a:gd name="adj2" fmla="val 11434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узырек для мыслей: облако 42">
            <a:extLst>
              <a:ext uri="{FF2B5EF4-FFF2-40B4-BE49-F238E27FC236}">
                <a16:creationId xmlns:a16="http://schemas.microsoft.com/office/drawing/2014/main" id="{515550F9-8BAB-6807-E274-602527DA1B22}"/>
              </a:ext>
            </a:extLst>
          </p:cNvPr>
          <p:cNvSpPr/>
          <p:nvPr/>
        </p:nvSpPr>
        <p:spPr>
          <a:xfrm>
            <a:off x="2551885" y="2307876"/>
            <a:ext cx="1428629" cy="1102298"/>
          </a:xfrm>
          <a:prstGeom prst="cloudCallout">
            <a:avLst>
              <a:gd name="adj1" fmla="val 84400"/>
              <a:gd name="adj2" fmla="val 5627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Пузырек для мыслей: облако 43">
            <a:extLst>
              <a:ext uri="{FF2B5EF4-FFF2-40B4-BE49-F238E27FC236}">
                <a16:creationId xmlns:a16="http://schemas.microsoft.com/office/drawing/2014/main" id="{D866B4C4-9BFE-1188-514B-E0CE4BBF056A}"/>
              </a:ext>
            </a:extLst>
          </p:cNvPr>
          <p:cNvSpPr/>
          <p:nvPr/>
        </p:nvSpPr>
        <p:spPr>
          <a:xfrm>
            <a:off x="2460550" y="3439690"/>
            <a:ext cx="1428629" cy="1102298"/>
          </a:xfrm>
          <a:prstGeom prst="cloudCallout">
            <a:avLst>
              <a:gd name="adj1" fmla="val 83867"/>
              <a:gd name="adj2" fmla="val -1284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53ADB970-5494-1871-E860-46C8B724677F}"/>
              </a:ext>
            </a:extLst>
          </p:cNvPr>
          <p:cNvGrpSpPr/>
          <p:nvPr/>
        </p:nvGrpSpPr>
        <p:grpSpPr>
          <a:xfrm>
            <a:off x="2641657" y="3585425"/>
            <a:ext cx="1050748" cy="816304"/>
            <a:chOff x="2641657" y="3082505"/>
            <a:chExt cx="1050748" cy="816304"/>
          </a:xfrm>
        </p:grpSpPr>
        <p:pic>
          <p:nvPicPr>
            <p:cNvPr id="46" name="Рисунок 45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7F218038-6514-F47B-ED87-6D5D7F071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791" y="3082505"/>
              <a:ext cx="345614" cy="345614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EA68078-9F2E-F9A6-5284-8A63D4AC6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906" y="3089953"/>
              <a:ext cx="345614" cy="345614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F5E1B5A-DD87-96FA-D68D-71425A4EE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1657" y="3219895"/>
              <a:ext cx="345614" cy="345614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A2F73DB4-5EB3-0021-6D03-30889D4B0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5939" y="3553195"/>
              <a:ext cx="345614" cy="345614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F39B32-14C1-5396-5E65-A41BF7353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550" y="3446620"/>
              <a:ext cx="345614" cy="345614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36FC725D-2DCF-C300-CF30-E1D8AA7F3A70}"/>
              </a:ext>
            </a:extLst>
          </p:cNvPr>
          <p:cNvGrpSpPr/>
          <p:nvPr/>
        </p:nvGrpSpPr>
        <p:grpSpPr>
          <a:xfrm>
            <a:off x="2740250" y="2356551"/>
            <a:ext cx="1097811" cy="950105"/>
            <a:chOff x="2740250" y="1853631"/>
            <a:chExt cx="1097811" cy="950105"/>
          </a:xfrm>
        </p:grpSpPr>
        <p:pic>
          <p:nvPicPr>
            <p:cNvPr id="53" name="Рисунок 52" descr="Изображение выглядит как собака, млекопитающее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6565773-4150-09AA-2AE4-E85457342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7832" y="2081121"/>
              <a:ext cx="722615" cy="722615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Порода собаки, млекопитающее, графическая вста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D7D5ABE-18C9-0FDD-305A-997E04295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0250" y="1999753"/>
              <a:ext cx="363665" cy="363665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Порода собаки, соба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73F9BC9-FDC8-CD90-AC20-064F42D51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587" y="1853631"/>
              <a:ext cx="502474" cy="502474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21BD3640-845C-E250-76E0-C9DF19774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1203" y="2317347"/>
              <a:ext cx="469411" cy="469411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639FD06-82B3-6BD9-E1CE-A1A261C87C1D}"/>
              </a:ext>
            </a:extLst>
          </p:cNvPr>
          <p:cNvGrpSpPr/>
          <p:nvPr/>
        </p:nvGrpSpPr>
        <p:grpSpPr>
          <a:xfrm>
            <a:off x="4045268" y="1600293"/>
            <a:ext cx="872411" cy="736853"/>
            <a:chOff x="4045268" y="1112613"/>
            <a:chExt cx="872411" cy="736853"/>
          </a:xfrm>
        </p:grpSpPr>
        <p:pic>
          <p:nvPicPr>
            <p:cNvPr id="62" name="Рисунок 61" descr="Изображение выглядит как млекопитающее, лиса, графическая вставка, Рыжая лисица&#10;&#10;Автоматически созданное описание">
              <a:extLst>
                <a:ext uri="{FF2B5EF4-FFF2-40B4-BE49-F238E27FC236}">
                  <a16:creationId xmlns:a16="http://schemas.microsoft.com/office/drawing/2014/main" id="{CB09E613-204A-4682-40BC-89BF9CD68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3711" y="1112613"/>
              <a:ext cx="603968" cy="603968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мультфильм, графическая вставка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E82D3FF-3118-F409-4009-2F3C6E99E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268" y="1373101"/>
              <a:ext cx="474973" cy="476365"/>
            </a:xfrm>
            <a:prstGeom prst="rect">
              <a:avLst/>
            </a:prstGeom>
          </p:spPr>
        </p:pic>
      </p:grp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F3699891-74C7-2DEF-AF94-229EA47B92B9}"/>
              </a:ext>
            </a:extLst>
          </p:cNvPr>
          <p:cNvGrpSpPr/>
          <p:nvPr/>
        </p:nvGrpSpPr>
        <p:grpSpPr>
          <a:xfrm>
            <a:off x="5462160" y="1828007"/>
            <a:ext cx="982375" cy="809488"/>
            <a:chOff x="5460279" y="1859038"/>
            <a:chExt cx="982375" cy="809488"/>
          </a:xfrm>
        </p:grpSpPr>
        <p:pic>
          <p:nvPicPr>
            <p:cNvPr id="16" name="Рисунок 15" descr="Изображение выглядит как зарисовка, рисунок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4AC83025-AC88-D059-0B6E-A334587D7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0279" y="2205535"/>
              <a:ext cx="462991" cy="462991"/>
            </a:xfrm>
            <a:prstGeom prst="rect">
              <a:avLst/>
            </a:prstGeom>
          </p:spPr>
        </p:pic>
        <p:pic>
          <p:nvPicPr>
            <p:cNvPr id="106" name="Рисунок 105" descr="Изображение выглядит как зарисовка, рисунок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F9BDF355-D1C9-C490-6572-2FE87D80E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1576" y="1859038"/>
              <a:ext cx="462991" cy="462991"/>
            </a:xfrm>
            <a:prstGeom prst="rect">
              <a:avLst/>
            </a:prstGeom>
          </p:spPr>
        </p:pic>
        <p:pic>
          <p:nvPicPr>
            <p:cNvPr id="107" name="Рисунок 106" descr="Изображение выглядит как зарисовка, рисунок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245B1C1D-FCB0-0877-9E8F-8ACAD7600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663" y="2198204"/>
              <a:ext cx="462991" cy="462991"/>
            </a:xfrm>
            <a:prstGeom prst="rect">
              <a:avLst/>
            </a:prstGeom>
          </p:spPr>
        </p:pic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22DBD4ED-DF55-FA97-09CA-5BFD2D520A62}"/>
              </a:ext>
            </a:extLst>
          </p:cNvPr>
          <p:cNvGrpSpPr/>
          <p:nvPr/>
        </p:nvGrpSpPr>
        <p:grpSpPr>
          <a:xfrm>
            <a:off x="5797117" y="3102842"/>
            <a:ext cx="1182692" cy="733479"/>
            <a:chOff x="6981783" y="3184415"/>
            <a:chExt cx="1182692" cy="733479"/>
          </a:xfrm>
        </p:grpSpPr>
        <p:pic>
          <p:nvPicPr>
            <p:cNvPr id="23" name="Рисунок 22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E099F3AB-0A91-54DA-4B0C-8B121777B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1783" y="3537187"/>
              <a:ext cx="665463" cy="380707"/>
            </a:xfrm>
            <a:prstGeom prst="rect">
              <a:avLst/>
            </a:prstGeom>
          </p:spPr>
        </p:pic>
        <p:pic>
          <p:nvPicPr>
            <p:cNvPr id="109" name="Рисунок 108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936496B4-D1B9-DE5D-DBD6-C921C706B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471" y="3184415"/>
              <a:ext cx="665463" cy="380707"/>
            </a:xfrm>
            <a:prstGeom prst="rect">
              <a:avLst/>
            </a:prstGeom>
          </p:spPr>
        </p:pic>
        <p:pic>
          <p:nvPicPr>
            <p:cNvPr id="110" name="Рисунок 109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748A055D-ED4E-D4CC-4333-D54FA1F3B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9012" y="3244510"/>
              <a:ext cx="665463" cy="380707"/>
            </a:xfrm>
            <a:prstGeom prst="rect">
              <a:avLst/>
            </a:prstGeom>
          </p:spPr>
        </p:pic>
      </p:grpSp>
      <p:pic>
        <p:nvPicPr>
          <p:cNvPr id="79" name="Рисунок 78" descr="Изображение выглядит как мебель, Столярные изделия, выдвижной ящи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93634040-F1D3-9067-BF2D-F70D04A6933B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6" r="20507"/>
          <a:stretch/>
        </p:blipFill>
        <p:spPr>
          <a:xfrm>
            <a:off x="1492555" y="222666"/>
            <a:ext cx="6515019" cy="6044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" name="Рисунок 80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148F1C6-436E-1995-3A22-0A6B83AC692D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962" y="2877232"/>
            <a:ext cx="1277843" cy="1277843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графическая вставка, кот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617ADE7-6B19-D1A4-3BF3-14AC459FC583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504" y="4430796"/>
            <a:ext cx="774902" cy="77490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968D7A5B-9976-E103-993C-33349B424528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571" y="3918111"/>
            <a:ext cx="1277843" cy="1277843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искусство, круг&#10;&#10;Автоматически созданное описание">
            <a:extLst>
              <a:ext uri="{FF2B5EF4-FFF2-40B4-BE49-F238E27FC236}">
                <a16:creationId xmlns:a16="http://schemas.microsoft.com/office/drawing/2014/main" id="{FB160AE5-1D3A-FC27-D10E-CB1FAB9F8226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873" y="4581552"/>
            <a:ext cx="932019" cy="84832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искусство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3B863131-F012-8F5C-5F01-C79E915F6FD9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29" y="4388917"/>
            <a:ext cx="939303" cy="939303"/>
          </a:xfrm>
          <a:prstGeom prst="rect">
            <a:avLst/>
          </a:prstGeom>
        </p:spPr>
      </p:pic>
      <p:pic>
        <p:nvPicPr>
          <p:cNvPr id="91" name="Рисунок 90" descr="Изображение выглядит как сердце, мультфильм, День святого Вален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0D12212-7937-DBE2-9ED3-D336ED1AE3FC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36" y="3519349"/>
            <a:ext cx="498744" cy="498744"/>
          </a:xfrm>
          <a:prstGeom prst="rect">
            <a:avLst/>
          </a:prstGeom>
        </p:spPr>
      </p:pic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285E8C39-9A21-49EA-D750-F569EF0BDB21}"/>
              </a:ext>
            </a:extLst>
          </p:cNvPr>
          <p:cNvSpPr/>
          <p:nvPr/>
        </p:nvSpPr>
        <p:spPr>
          <a:xfrm>
            <a:off x="2528041" y="5195954"/>
            <a:ext cx="457368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Не любить Степан </a:t>
            </a:r>
          </a:p>
          <a:p>
            <a:pPr algn="ctr"/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добувати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собі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їжу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721ADB8B-32A1-C7F6-731F-66E23F0F63D4}"/>
              </a:ext>
            </a:extLst>
          </p:cNvPr>
          <p:cNvSpPr/>
          <p:nvPr/>
        </p:nvSpPr>
        <p:spPr>
          <a:xfrm>
            <a:off x="1951787" y="5198801"/>
            <a:ext cx="552907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А любить Степан сало </a:t>
            </a: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та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ковбасу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2" name="Рисунок 1" descr="Изображение выглядит как мебель, Столярные изделия, выдвижной ящи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E5573A72-8DEA-A9FE-0BF5-791AD006868F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biLevel thresh="25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26" r="20507"/>
          <a:stretch/>
        </p:blipFill>
        <p:spPr>
          <a:xfrm>
            <a:off x="1489450" y="267455"/>
            <a:ext cx="6515019" cy="6044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7ECB3BD-7286-F63C-3860-7C0179072DF2}"/>
              </a:ext>
            </a:extLst>
          </p:cNvPr>
          <p:cNvGrpSpPr/>
          <p:nvPr/>
        </p:nvGrpSpPr>
        <p:grpSpPr>
          <a:xfrm>
            <a:off x="2410546" y="-110529"/>
            <a:ext cx="2058496" cy="2168469"/>
            <a:chOff x="3131965" y="2385151"/>
            <a:chExt cx="3902488" cy="3789001"/>
          </a:xfrm>
        </p:grpSpPr>
        <p:pic>
          <p:nvPicPr>
            <p:cNvPr id="9" name="Рисунок 8" descr="Изображение выглядит как мебель, диван, Диван-кровать, Двухместный диван&#10;&#10;Автоматически созданное описание">
              <a:extLst>
                <a:ext uri="{FF2B5EF4-FFF2-40B4-BE49-F238E27FC236}">
                  <a16:creationId xmlns:a16="http://schemas.microsoft.com/office/drawing/2014/main" id="{1B32B345-D07B-55EE-7D12-B778243B9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299" y="2385151"/>
              <a:ext cx="3789001" cy="3789001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мультфильм, графическая вставка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ACF5AA9-7841-BA80-2A39-21F964C8A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965" y="2947380"/>
              <a:ext cx="2273879" cy="2273879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8D34A066-5BF8-B086-1E92-1BF8D834E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0088" y="2947379"/>
              <a:ext cx="2334365" cy="233436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2274CC6-5055-EE96-5737-AC8E25055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2920" y="4350118"/>
              <a:ext cx="970251" cy="970251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3E95E249-4327-B51A-43F1-AC877063A48E}"/>
              </a:ext>
            </a:extLst>
          </p:cNvPr>
          <p:cNvGrpSpPr/>
          <p:nvPr/>
        </p:nvGrpSpPr>
        <p:grpSpPr>
          <a:xfrm>
            <a:off x="5026943" y="-407536"/>
            <a:ext cx="1885394" cy="2507315"/>
            <a:chOff x="3183299" y="2385151"/>
            <a:chExt cx="3789001" cy="3789001"/>
          </a:xfrm>
        </p:grpSpPr>
        <p:pic>
          <p:nvPicPr>
            <p:cNvPr id="18" name="Рисунок 17" descr="Изображение выглядит как мебель, диван, Диван-кровать, Двухместный диван&#10;&#10;Автоматически созданное описание">
              <a:extLst>
                <a:ext uri="{FF2B5EF4-FFF2-40B4-BE49-F238E27FC236}">
                  <a16:creationId xmlns:a16="http://schemas.microsoft.com/office/drawing/2014/main" id="{77A5C9AC-2591-019F-7B3E-08ED91155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299" y="2385151"/>
              <a:ext cx="3789001" cy="3789001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кот, графическая вставка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FF2A766-7652-DDD3-4DB7-F6D519E02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8982" y="3310415"/>
              <a:ext cx="1129600" cy="1129600"/>
            </a:xfrm>
            <a:prstGeom prst="rect">
              <a:avLst/>
            </a:prstGeom>
          </p:spPr>
        </p:pic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47D9536A-8F03-2057-7945-2F67F73562B7}"/>
              </a:ext>
            </a:extLst>
          </p:cNvPr>
          <p:cNvGrpSpPr/>
          <p:nvPr/>
        </p:nvGrpSpPr>
        <p:grpSpPr>
          <a:xfrm>
            <a:off x="4998541" y="1538732"/>
            <a:ext cx="2250904" cy="2218343"/>
            <a:chOff x="11597069" y="483242"/>
            <a:chExt cx="6515019" cy="6044445"/>
          </a:xfrm>
        </p:grpSpPr>
        <p:pic>
          <p:nvPicPr>
            <p:cNvPr id="96" name="Рисунок 95" descr="Изображение выглядит как мебель, Столярные изделия, выдвижной ящик,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BB581BE7-D40A-33B5-D296-E271520AB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26" r="20507"/>
            <a:stretch/>
          </p:blipFill>
          <p:spPr>
            <a:xfrm>
              <a:off x="11597069" y="483242"/>
              <a:ext cx="6515019" cy="60444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3429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7" name="Рисунок 96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DCEC2A40-FA93-50D5-C043-18B6DCCBD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1610" y="3217772"/>
              <a:ext cx="1277843" cy="1277843"/>
            </a:xfrm>
            <a:prstGeom prst="rect">
              <a:avLst/>
            </a:prstGeom>
          </p:spPr>
        </p:pic>
        <p:pic>
          <p:nvPicPr>
            <p:cNvPr id="98" name="Рисунок 97" descr="Изображение выглядит как графическая вставка, кот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85EAB7-7660-4E0B-26AD-6C4E04BC8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5883" y="5168069"/>
              <a:ext cx="774902" cy="774902"/>
            </a:xfrm>
            <a:prstGeom prst="rect">
              <a:avLst/>
            </a:prstGeom>
          </p:spPr>
        </p:pic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25A9D850-505F-2156-3C6B-E79B9A426F20}"/>
              </a:ext>
            </a:extLst>
          </p:cNvPr>
          <p:cNvGrpSpPr/>
          <p:nvPr/>
        </p:nvGrpSpPr>
        <p:grpSpPr>
          <a:xfrm>
            <a:off x="3650249" y="4043218"/>
            <a:ext cx="2387791" cy="2208060"/>
            <a:chOff x="2838491" y="406778"/>
            <a:chExt cx="6515019" cy="6044445"/>
          </a:xfrm>
        </p:grpSpPr>
        <p:pic>
          <p:nvPicPr>
            <p:cNvPr id="100" name="Рисунок 99" descr="Изображение выглядит как мебель, Столярные изделия, выдвижной ящик,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93634040-F1D3-9067-BF2D-F70D04A693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26" r="20507"/>
            <a:stretch/>
          </p:blipFill>
          <p:spPr>
            <a:xfrm>
              <a:off x="2838491" y="406778"/>
              <a:ext cx="6515019" cy="60444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3429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1" name="Рисунок 100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968D7A5B-9976-E103-993C-33349B424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672" y="4094779"/>
              <a:ext cx="1277843" cy="1277843"/>
            </a:xfrm>
            <a:prstGeom prst="rect">
              <a:avLst/>
            </a:prstGeom>
          </p:spPr>
        </p:pic>
        <p:pic>
          <p:nvPicPr>
            <p:cNvPr id="102" name="Рисунок 101" descr="Изображение выглядит как искусство,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FB160AE5-1D3A-FC27-D10E-CB1FAB9F8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6974" y="4758220"/>
              <a:ext cx="932019" cy="848327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мультфильм, искусство, иллюстрация&#10;&#10;Автоматически созданное описание со средним доверительным уровнем">
              <a:extLst>
                <a:ext uri="{FF2B5EF4-FFF2-40B4-BE49-F238E27FC236}">
                  <a16:creationId xmlns:a16="http://schemas.microsoft.com/office/drawing/2014/main" id="{3B863131-F012-8F5C-5F01-C79E915F6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030" y="4565585"/>
              <a:ext cx="939303" cy="939303"/>
            </a:xfrm>
            <a:prstGeom prst="rect">
              <a:avLst/>
            </a:prstGeom>
          </p:spPr>
        </p:pic>
        <p:pic>
          <p:nvPicPr>
            <p:cNvPr id="104" name="Рисунок 103" descr="Изображение выглядит как сердце, мультфильм, День святого Валентин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0D12212-7937-DBE2-9ED3-D336ED1AE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6237" y="3696017"/>
              <a:ext cx="498744" cy="498744"/>
            </a:xfrm>
            <a:prstGeom prst="rect">
              <a:avLst/>
            </a:prstGeom>
          </p:spPr>
        </p:pic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0680EF22-E52D-FA96-45D6-024E8FEA1A13}"/>
              </a:ext>
            </a:extLst>
          </p:cNvPr>
          <p:cNvGrpSpPr/>
          <p:nvPr/>
        </p:nvGrpSpPr>
        <p:grpSpPr>
          <a:xfrm>
            <a:off x="2025936" y="1749984"/>
            <a:ext cx="2701473" cy="2780866"/>
            <a:chOff x="7849357" y="3624312"/>
            <a:chExt cx="2701473" cy="2780866"/>
          </a:xfrm>
        </p:grpSpPr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id="{E77C5B04-956C-8ADB-FD2D-064A7C9871D9}"/>
                </a:ext>
              </a:extLst>
            </p:cNvPr>
            <p:cNvGrpSpPr/>
            <p:nvPr/>
          </p:nvGrpSpPr>
          <p:grpSpPr>
            <a:xfrm>
              <a:off x="7849357" y="3624312"/>
              <a:ext cx="2701473" cy="2780866"/>
              <a:chOff x="2612950" y="1654591"/>
              <a:chExt cx="4602609" cy="4519561"/>
            </a:xfrm>
          </p:grpSpPr>
          <p:pic>
            <p:nvPicPr>
              <p:cNvPr id="74" name="Рисунок 73" descr="Изображение выглядит как мебель, диван, Диван-кровать, Двухместный дива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21EF2E7-39AB-5482-F396-A2E6F2F678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3299" y="2385151"/>
                <a:ext cx="3789001" cy="3789001"/>
              </a:xfrm>
              <a:prstGeom prst="rect">
                <a:avLst/>
              </a:prstGeom>
            </p:spPr>
          </p:pic>
          <p:pic>
            <p:nvPicPr>
              <p:cNvPr id="75" name="Рисунок 74" descr="Изображение выглядит как кот, графическая вставка, зарисовка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64A23BA-9271-618E-A7DC-2BE0088174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18982" y="3310415"/>
                <a:ext cx="1129600" cy="1129600"/>
              </a:xfrm>
              <a:prstGeom prst="rect">
                <a:avLst/>
              </a:prstGeom>
            </p:spPr>
          </p:pic>
          <p:sp>
            <p:nvSpPr>
              <p:cNvPr id="76" name="Пузырек для мыслей: облако 75">
                <a:extLst>
                  <a:ext uri="{FF2B5EF4-FFF2-40B4-BE49-F238E27FC236}">
                    <a16:creationId xmlns:a16="http://schemas.microsoft.com/office/drawing/2014/main" id="{2E96346D-D6F1-5B65-7510-9B041DDDEB91}"/>
                  </a:ext>
                </a:extLst>
              </p:cNvPr>
              <p:cNvSpPr/>
              <p:nvPr/>
            </p:nvSpPr>
            <p:spPr>
              <a:xfrm>
                <a:off x="5786930" y="3089377"/>
                <a:ext cx="1428629" cy="1102298"/>
              </a:xfrm>
              <a:prstGeom prst="cloudCallout">
                <a:avLst>
                  <a:gd name="adj1" fmla="val -72414"/>
                  <a:gd name="adj2" fmla="val 23097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112" name="Пузырек для мыслей: облако 111">
                <a:extLst>
                  <a:ext uri="{FF2B5EF4-FFF2-40B4-BE49-F238E27FC236}">
                    <a16:creationId xmlns:a16="http://schemas.microsoft.com/office/drawing/2014/main" id="{9DBCA26A-0257-9D3E-F7CF-78D6B0E98927}"/>
                  </a:ext>
                </a:extLst>
              </p:cNvPr>
              <p:cNvSpPr/>
              <p:nvPr/>
            </p:nvSpPr>
            <p:spPr>
              <a:xfrm>
                <a:off x="5440069" y="1872078"/>
                <a:ext cx="1428629" cy="1102298"/>
              </a:xfrm>
              <a:prstGeom prst="cloudCallout">
                <a:avLst>
                  <a:gd name="adj1" fmla="val -58013"/>
                  <a:gd name="adj2" fmla="val 98447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113" name="Пузырек для мыслей: облако 112">
                <a:extLst>
                  <a:ext uri="{FF2B5EF4-FFF2-40B4-BE49-F238E27FC236}">
                    <a16:creationId xmlns:a16="http://schemas.microsoft.com/office/drawing/2014/main" id="{BD47B6B4-1731-325D-4616-33D56C232944}"/>
                  </a:ext>
                </a:extLst>
              </p:cNvPr>
              <p:cNvSpPr/>
              <p:nvPr/>
            </p:nvSpPr>
            <p:spPr>
              <a:xfrm>
                <a:off x="3909893" y="1654591"/>
                <a:ext cx="1428629" cy="1102298"/>
              </a:xfrm>
              <a:prstGeom prst="cloudCallout">
                <a:avLst>
                  <a:gd name="adj1" fmla="val 26261"/>
                  <a:gd name="adj2" fmla="val 114346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114" name="Пузырек для мыслей: облако 113">
                <a:extLst>
                  <a:ext uri="{FF2B5EF4-FFF2-40B4-BE49-F238E27FC236}">
                    <a16:creationId xmlns:a16="http://schemas.microsoft.com/office/drawing/2014/main" id="{462BD9AA-A8B9-A08F-577C-883D96EA0473}"/>
                  </a:ext>
                </a:extLst>
              </p:cNvPr>
              <p:cNvSpPr/>
              <p:nvPr/>
            </p:nvSpPr>
            <p:spPr>
              <a:xfrm>
                <a:off x="2704285" y="2460276"/>
                <a:ext cx="1428629" cy="1102298"/>
              </a:xfrm>
              <a:prstGeom prst="cloudCallout">
                <a:avLst>
                  <a:gd name="adj1" fmla="val 84400"/>
                  <a:gd name="adj2" fmla="val 56279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115" name="Пузырек для мыслей: облако 114">
                <a:extLst>
                  <a:ext uri="{FF2B5EF4-FFF2-40B4-BE49-F238E27FC236}">
                    <a16:creationId xmlns:a16="http://schemas.microsoft.com/office/drawing/2014/main" id="{9CF02E52-2EFB-78B9-6263-DF3358AFF856}"/>
                  </a:ext>
                </a:extLst>
              </p:cNvPr>
              <p:cNvSpPr/>
              <p:nvPr/>
            </p:nvSpPr>
            <p:spPr>
              <a:xfrm>
                <a:off x="2612950" y="3592090"/>
                <a:ext cx="1428629" cy="1102298"/>
              </a:xfrm>
              <a:prstGeom prst="cloudCallout">
                <a:avLst>
                  <a:gd name="adj1" fmla="val 83867"/>
                  <a:gd name="adj2" fmla="val -12849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grpSp>
            <p:nvGrpSpPr>
              <p:cNvPr id="116" name="Группа 115">
                <a:extLst>
                  <a:ext uri="{FF2B5EF4-FFF2-40B4-BE49-F238E27FC236}">
                    <a16:creationId xmlns:a16="http://schemas.microsoft.com/office/drawing/2014/main" id="{4EDC70CE-52BE-EF41-9E13-30B2A437D7CE}"/>
                  </a:ext>
                </a:extLst>
              </p:cNvPr>
              <p:cNvGrpSpPr/>
              <p:nvPr/>
            </p:nvGrpSpPr>
            <p:grpSpPr>
              <a:xfrm>
                <a:off x="2794057" y="3737825"/>
                <a:ext cx="1050748" cy="816304"/>
                <a:chOff x="2641657" y="3082505"/>
                <a:chExt cx="1050748" cy="816304"/>
              </a:xfrm>
            </p:grpSpPr>
            <p:pic>
              <p:nvPicPr>
                <p:cNvPr id="134" name="Рисунок 133" descr="Изображение выглядит как беспозвоночный, насекомое, пчела, Мембранокрылое насекомое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C6DF3435-93CE-E6AC-A77E-BBE5A4050A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46791" y="3082505"/>
                  <a:ext cx="345614" cy="345614"/>
                </a:xfrm>
                <a:prstGeom prst="rect">
                  <a:avLst/>
                </a:prstGeom>
              </p:spPr>
            </p:pic>
            <p:pic>
              <p:nvPicPr>
                <p:cNvPr id="135" name="Рисунок 134" descr="Изображение выглядит как беспозвоночный, насекомое, пчела, Мембранокрылое насекомое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35D67F73-42D7-0657-CA84-7A4A3ABFD2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91906" y="3089953"/>
                  <a:ext cx="345614" cy="345614"/>
                </a:xfrm>
                <a:prstGeom prst="rect">
                  <a:avLst/>
                </a:prstGeom>
              </p:spPr>
            </p:pic>
            <p:pic>
              <p:nvPicPr>
                <p:cNvPr id="136" name="Рисунок 135" descr="Изображение выглядит как беспозвоночный, насекомое, пчела, Мембранокрылое насекомое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6E8D2EAF-3DEF-6FF1-EF69-FDBD83A844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41657" y="3219895"/>
                  <a:ext cx="345614" cy="345614"/>
                </a:xfrm>
                <a:prstGeom prst="rect">
                  <a:avLst/>
                </a:prstGeom>
              </p:spPr>
            </p:pic>
            <p:pic>
              <p:nvPicPr>
                <p:cNvPr id="137" name="Рисунок 136" descr="Изображение выглядит как беспозвоночный, насекомое, пчела, Мембранокрылое насекомое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7F1BDBE5-6F25-2C13-CB26-CE645E0620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95939" y="3553195"/>
                  <a:ext cx="345614" cy="345614"/>
                </a:xfrm>
                <a:prstGeom prst="rect">
                  <a:avLst/>
                </a:prstGeom>
              </p:spPr>
            </p:pic>
            <p:pic>
              <p:nvPicPr>
                <p:cNvPr id="138" name="Рисунок 137" descr="Изображение выглядит как беспозвоночный, насекомое, пчела, Мембранокрылое насекомое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3BF4FC76-883A-2EC7-9EC7-8AA3513F07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95550" y="3446620"/>
                  <a:ext cx="345614" cy="345614"/>
                </a:xfrm>
                <a:prstGeom prst="rect">
                  <a:avLst/>
                </a:prstGeom>
              </p:spPr>
            </p:pic>
          </p:grpSp>
          <p:grpSp>
            <p:nvGrpSpPr>
              <p:cNvPr id="117" name="Группа 116">
                <a:extLst>
                  <a:ext uri="{FF2B5EF4-FFF2-40B4-BE49-F238E27FC236}">
                    <a16:creationId xmlns:a16="http://schemas.microsoft.com/office/drawing/2014/main" id="{4F3BB10E-F921-5D72-A960-AD7AE9544FCE}"/>
                  </a:ext>
                </a:extLst>
              </p:cNvPr>
              <p:cNvGrpSpPr/>
              <p:nvPr/>
            </p:nvGrpSpPr>
            <p:grpSpPr>
              <a:xfrm>
                <a:off x="2892650" y="2508951"/>
                <a:ext cx="1097811" cy="950105"/>
                <a:chOff x="2740250" y="1853631"/>
                <a:chExt cx="1097811" cy="950105"/>
              </a:xfrm>
            </p:grpSpPr>
            <p:pic>
              <p:nvPicPr>
                <p:cNvPr id="130" name="Рисунок 129" descr="Изображение выглядит как собака, млекопитающее, зарисовка, иллюстрация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29BAFC55-1B33-0769-DA46-99C8EFB766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0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37832" y="2081121"/>
                  <a:ext cx="722615" cy="722615"/>
                </a:xfrm>
                <a:prstGeom prst="rect">
                  <a:avLst/>
                </a:prstGeom>
              </p:spPr>
            </p:pic>
            <p:pic>
              <p:nvPicPr>
                <p:cNvPr id="131" name="Рисунок 130" descr="Изображение выглядит как Порода собаки, млекопитающее, графическая вставка, искусство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F9B7F7B0-71CB-FB52-381B-0BF0F50568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1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40250" y="1999753"/>
                  <a:ext cx="363665" cy="363665"/>
                </a:xfrm>
                <a:prstGeom prst="rect">
                  <a:avLst/>
                </a:prstGeom>
              </p:spPr>
            </p:pic>
            <p:pic>
              <p:nvPicPr>
                <p:cNvPr id="132" name="Рисунок 131" descr="Изображение выглядит как Порода собаки, собака, рисунок, искусство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DC9D7EE8-7B17-F45E-E226-C8FF90DCB5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35587" y="1853631"/>
                  <a:ext cx="502474" cy="502474"/>
                </a:xfrm>
                <a:prstGeom prst="rect">
                  <a:avLst/>
                </a:prstGeom>
              </p:spPr>
            </p:pic>
            <p:pic>
              <p:nvPicPr>
                <p:cNvPr id="133" name="Рисунок 132" descr="Изображение выглядит как зарисовка, Порода собаки, млекопитающее, рисунок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6243E977-5C98-25B3-281F-654B2876AF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61203" y="2317347"/>
                  <a:ext cx="469411" cy="469411"/>
                </a:xfrm>
                <a:prstGeom prst="rect">
                  <a:avLst/>
                </a:prstGeom>
              </p:spPr>
            </p:pic>
          </p:grpSp>
          <p:grpSp>
            <p:nvGrpSpPr>
              <p:cNvPr id="118" name="Группа 117">
                <a:extLst>
                  <a:ext uri="{FF2B5EF4-FFF2-40B4-BE49-F238E27FC236}">
                    <a16:creationId xmlns:a16="http://schemas.microsoft.com/office/drawing/2014/main" id="{853EDE58-A733-7A39-4190-38C54D87BC4A}"/>
                  </a:ext>
                </a:extLst>
              </p:cNvPr>
              <p:cNvGrpSpPr/>
              <p:nvPr/>
            </p:nvGrpSpPr>
            <p:grpSpPr>
              <a:xfrm>
                <a:off x="4197668" y="1752693"/>
                <a:ext cx="872411" cy="736853"/>
                <a:chOff x="4045268" y="1112613"/>
                <a:chExt cx="872411" cy="736853"/>
              </a:xfrm>
            </p:grpSpPr>
            <p:pic>
              <p:nvPicPr>
                <p:cNvPr id="128" name="Рисунок 127" descr="Изображение выглядит как млекопитающее, лиса, графическая вставка, Рыжая лисица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BF86FA77-6BE8-0438-06A0-69C68412C1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13711" y="1112613"/>
                  <a:ext cx="603968" cy="603968"/>
                </a:xfrm>
                <a:prstGeom prst="rect">
                  <a:avLst/>
                </a:prstGeom>
              </p:spPr>
            </p:pic>
            <p:pic>
              <p:nvPicPr>
                <p:cNvPr id="129" name="Рисунок 128" descr="Изображение выглядит как мультфильм, графическая вставка, иллюстрация, Мультфильм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BBF3648A-FD06-68B9-BA1C-3239DFA9C5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45268" y="1373101"/>
                  <a:ext cx="474973" cy="47636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3A5022AE-CB7B-E2F1-FFEC-AA850C75DAC4}"/>
                </a:ext>
              </a:extLst>
            </p:cNvPr>
            <p:cNvGrpSpPr/>
            <p:nvPr/>
          </p:nvGrpSpPr>
          <p:grpSpPr>
            <a:xfrm>
              <a:off x="9602697" y="3825065"/>
              <a:ext cx="590680" cy="486727"/>
              <a:chOff x="5460279" y="1859038"/>
              <a:chExt cx="982375" cy="809488"/>
            </a:xfrm>
          </p:grpSpPr>
          <p:pic>
            <p:nvPicPr>
              <p:cNvPr id="7" name="Рисунок 6" descr="Изображение выглядит как зарисовка, рисунок, искусство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5B738C8-B02A-3660-AA3D-E28F36048A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60279" y="2205535"/>
                <a:ext cx="462991" cy="462991"/>
              </a:xfrm>
              <a:prstGeom prst="rect">
                <a:avLst/>
              </a:prstGeom>
            </p:spPr>
          </p:pic>
          <p:pic>
            <p:nvPicPr>
              <p:cNvPr id="17" name="Рисунок 16" descr="Изображение выглядит как зарисовка, рисунок, искусство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91E2F00-0EF0-7339-ED4C-8C65740072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21576" y="1859038"/>
                <a:ext cx="462991" cy="462991"/>
              </a:xfrm>
              <a:prstGeom prst="rect">
                <a:avLst/>
              </a:prstGeom>
            </p:spPr>
          </p:pic>
          <p:pic>
            <p:nvPicPr>
              <p:cNvPr id="67" name="Рисунок 66" descr="Изображение выглядит как зарисовка, рисунок, искусство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789B765-90B5-C7FB-D1D6-984065878E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9663" y="2198204"/>
                <a:ext cx="462991" cy="462991"/>
              </a:xfrm>
              <a:prstGeom prst="rect">
                <a:avLst/>
              </a:prstGeom>
            </p:spPr>
          </p:pic>
        </p:grpSp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B42BC17C-3BCD-F22A-273D-017CCA0A6FC4}"/>
                </a:ext>
              </a:extLst>
            </p:cNvPr>
            <p:cNvGrpSpPr/>
            <p:nvPr/>
          </p:nvGrpSpPr>
          <p:grpSpPr>
            <a:xfrm>
              <a:off x="9871036" y="4703294"/>
              <a:ext cx="521061" cy="323150"/>
              <a:chOff x="6981783" y="3184415"/>
              <a:chExt cx="1182692" cy="733479"/>
            </a:xfrm>
          </p:grpSpPr>
          <p:pic>
            <p:nvPicPr>
              <p:cNvPr id="69" name="Рисунок 68" descr="Изображение выглядит как желтый, окарин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70D7C21-1C24-74CE-CC61-4B863F8C6C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81783" y="3537187"/>
                <a:ext cx="665463" cy="380707"/>
              </a:xfrm>
              <a:prstGeom prst="rect">
                <a:avLst/>
              </a:prstGeom>
            </p:spPr>
          </p:pic>
          <p:pic>
            <p:nvPicPr>
              <p:cNvPr id="70" name="Рисунок 69" descr="Изображение выглядит как желтый, окарин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38C7A2C-2B81-865C-6295-6C36BDF8E8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22471" y="3184415"/>
                <a:ext cx="665463" cy="380707"/>
              </a:xfrm>
              <a:prstGeom prst="rect">
                <a:avLst/>
              </a:prstGeom>
            </p:spPr>
          </p:pic>
          <p:pic>
            <p:nvPicPr>
              <p:cNvPr id="72" name="Рисунок 71" descr="Изображение выглядит как желтый, окарин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5083EEA-C3E6-ABB2-4541-51E8E4C8F1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9012" y="3244510"/>
                <a:ext cx="665463" cy="380707"/>
              </a:xfrm>
              <a:prstGeom prst="rect">
                <a:avLst/>
              </a:prstGeom>
            </p:spPr>
          </p:pic>
        </p:grpSp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B1AC9CB-1F96-B1B6-F5EF-C592F20CA703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68" y="699213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3.33333E-6 0.00023 C 0.02239 -0.0132 0.0056 -0.0044 0.02396 -0.0125 C 0.02838 -0.01436 0.03268 -0.01667 0.03724 -0.01875 C 0.04297 -0.02084 0.04896 -0.02246 0.05481 -0.02477 C 0.05807 -0.02593 0.06132 -0.02778 0.06471 -0.02894 C 0.06797 -0.0301 0.07135 -0.03079 0.07461 -0.03195 C 0.07825 -0.03334 0.08164 -0.03519 0.08554 -0.03611 C 0.08919 -0.03681 0.09284 -0.03681 0.09648 -0.03704 C 0.10299 -0.03797 0.10521 -0.03866 0.11185 -0.04005 C 0.12591 -0.03959 0.13984 -0.03936 0.15377 -0.0382 C 0.1625 -0.0375 0.17122 -0.03611 0.18007 -0.03496 C 0.18372 -0.03473 0.18737 -0.03426 0.19114 -0.03403 C 0.19544 -0.03496 0.19935 -0.03473 0.20208 -0.03936 C 0.20351 -0.04167 0.20351 -0.04468 0.20416 -0.04746 C 0.20273 -0.05672 0.20143 -0.06598 0.19974 -0.07524 C 0.19909 -0.0794 0.19778 -0.0875 0.19778 -0.08727 C 0.19843 -0.09144 0.19843 -0.09537 0.19974 -0.09885 C 0.20156 -0.10371 0.2069 -0.10764 0.2108 -0.11019 C 0.21692 -0.11412 0.22239 -0.11922 0.22955 -0.12176 C 0.23711 -0.12408 0.24049 -0.12524 0.24804 -0.12686 C 0.25078 -0.12732 0.25338 -0.12755 0.25586 -0.12755 C 0.26211 -0.12709 0.2733 -0.12686 0.28021 -0.12361 C 0.28307 -0.12223 0.28958 -0.11598 0.29114 -0.11436 C 0.29271 -0.1125 0.29362 -0.10996 0.29544 -0.10811 C 0.29661 -0.10695 0.29843 -0.10625 0.29987 -0.1051 C 0.30143 -0.10394 0.30286 -0.10232 0.30416 -0.10116 C 0.30468 -0.09885 0.30481 -0.09676 0.30534 -0.09491 C 0.30599 -0.09236 0.3069 -0.09005 0.30768 -0.0875 C 0.30807 -0.08496 0.30833 -0.08218 0.30859 -0.0794 C 0.30716 -0.07315 0.30573 -0.0669 0.30416 -0.06065 C 0.30351 -0.05811 0.30325 -0.0551 0.30208 -0.05255 C 0.30104 -0.05024 0.29909 -0.04838 0.29752 -0.0463 C 0.29453 -0.02593 0.29896 -0.05139 0.2944 -0.03311 C 0.29388 -0.03079 0.29362 -0.02801 0.29323 -0.0257 C 0.29297 -0.02408 0.29244 -0.02223 0.29205 -0.02061 C 0.29244 -0.0176 0.29271 -0.01436 0.29323 -0.01135 C 0.29453 -0.00463 0.29713 0.00231 0.30104 0.0081 C 0.30286 0.01088 0.3056 0.01296 0.30768 0.01551 C 0.31263 0.02199 0.31328 0.03009 0.32409 0.03287 L 0.33164 0.03495 C 0.33281 0.03611 0.33372 0.03726 0.33515 0.03796 C 0.34036 0.04143 0.33646 0.03634 0.34179 0.0412 L 0.34179 0.04236 L 0.34179 0.04259 " pathEditMode="relative" rAng="0" ptsTypes="AAAAAAAAAAAAAAAAAAAAAAAAAAAAAAAAAAAAAAAAAAAAA">
                                      <p:cBhvr>
                                        <p:cTn id="136" dur="1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-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1" grpId="0"/>
      <p:bldP spid="31" grpId="1"/>
      <p:bldP spid="39" grpId="0"/>
      <p:bldP spid="39" grpId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77" grpId="0"/>
      <p:bldP spid="77" grpId="1"/>
      <p:bldP spid="84" grpId="0"/>
      <p:bldP spid="8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28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18</cp:revision>
  <dcterms:created xsi:type="dcterms:W3CDTF">2024-07-21T13:02:50Z</dcterms:created>
  <dcterms:modified xsi:type="dcterms:W3CDTF">2024-11-27T20:58:58Z</dcterms:modified>
</cp:coreProperties>
</file>