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05.06.2025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06/05/2025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9" y="31424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567" y="466979"/>
            <a:ext cx="1917386" cy="19173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936" y="826938"/>
            <a:ext cx="2291041" cy="229104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3190" y="611655"/>
            <a:ext cx="1744718" cy="17447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7" y="43578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76EEAF-65DB-45E8-B6E1-BB865E266F55}"/>
</file>

<file path=customXml/itemProps2.xml><?xml version="1.0" encoding="utf-8"?>
<ds:datastoreItem xmlns:ds="http://schemas.openxmlformats.org/officeDocument/2006/customXml" ds:itemID="{6979AB88-A17A-424A-8429-25688F030274}"/>
</file>

<file path=customXml/itemProps3.xml><?xml version="1.0" encoding="utf-8"?>
<ds:datastoreItem xmlns:ds="http://schemas.openxmlformats.org/officeDocument/2006/customXml" ds:itemID="{CB1CC167-DC6A-4AE5-92A0-E502074C70DC}"/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2025-06-05T18:29:57Z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