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BC410-B882-2904-05BE-1952DB8DD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EAC82C-2D10-705C-6F6F-324131D6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B0CCB-D9B0-0114-76F5-4C13FD95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95D46F-7C28-A64B-A3CF-1F62C202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530C44-8B61-3E72-0753-79A85059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BC3EE-AD2B-37F6-CBB5-A5B986A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BB7DE2-C25C-697E-55CD-187BD25B8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9A9E57-BE42-B4C6-B8E6-8FC3225C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1CBA1-48C9-85ED-B5DA-C87DA0E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C9AAC0-7489-7C3D-5159-455391DA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3B57151-31A9-607A-CDCE-418290DE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94D323-EB45-CC04-0CD4-99A595C7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B5EDE4-2A30-6C72-371F-2BEDA896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D7BB25-78D4-0113-128E-79AFA84E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A707CE-3E6B-642D-3C1D-E969B0E3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4D9B0-CE6E-C498-EEDE-7371ECAB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ABDB45-97AD-97FA-CDAF-CA71CB23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3AC977-4543-024A-781D-7C51E6D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084E3C-8235-08DE-C184-FC7D8E13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DD134D-A40E-4B05-584A-8DE30A56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D97A0-4213-C4C4-C1AB-664D3A4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4B68B5-2556-2E75-7D9F-6A5ADC878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A55A0A-D6F9-1DD3-A686-7D11BCD0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0A3B9-54D2-3AE0-CE3E-113B1656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04A643-A145-B87B-72CA-1ABDFA0A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6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4DEB-4B8C-1811-A055-C824106C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80DEFD-17CD-7FE7-D9D5-FE0DB6E8F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722507-F878-4EBD-591F-B7B748208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A38151-D431-9C89-2E02-ABA8159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BF75FF-0BFF-F938-63A4-18EB7B2F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F664E4-78A2-0AF5-C086-B97624A7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B0595-8E08-A86E-E6EC-75358F0D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83BAE6-408F-A2D4-3FDF-BDC7ACA5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598D8-BF8D-E6CE-42F5-A07B8B72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B99B668-40E6-BB6A-6CAF-22F4D03F7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4A64A3-2C31-4C23-2165-F1FD9DC37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11DC47C-8E9D-CE32-08DE-15F95625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AC19F1-C16A-94E6-FE6E-65520619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757EC73-722C-45D7-7E82-4A3A6D4F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AB4B7-A8C0-5B99-FE75-6F9EFEB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BB9A671-008A-BD89-B73D-A5B2582B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4815673-A829-0972-70E1-43716974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F3A5FE-6633-91F2-007B-D42A0A6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0873DD0-ED5C-A5F0-EB9F-EF1A04EC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AEA471-12AC-856A-F50A-50586838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85BD26-EFB5-90AE-6970-1827BE16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ACFF4-502B-8075-7900-0D90442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9809F6-A451-DDA1-73A3-47E9CA8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CD94C7-98D4-2439-BECD-0774A76F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15EB89-2E5B-E559-2D10-259CF1CD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74E4BA-F0DE-1676-369B-FB36FD50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EBEF4E-D1DA-4AD2-3C5F-F1A639A2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6F161-407C-4493-F9AA-C923D083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BECE80-5266-0C1A-85C7-BE4779BE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CDFD6-9696-83B6-9023-71F890F0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B4EE4B-10BE-36AF-57F9-4FC903C0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52ADD6-39F9-C625-C495-5FAC1658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4AF5C4-A635-4861-74EB-278EF4A1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0EAA9B-39E6-CF09-4A0B-465E5038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B8CCA7-83E4-293C-116E-D7830089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9D1439-A30C-D383-3C20-EBDC5822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4137B5-B66E-DC7B-1040-A1E586099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CADBC8-C094-46B9-B13C-B905D7F0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pic>
        <p:nvPicPr>
          <p:cNvPr id="5" name="Рисунок 4" descr="Зображення, що містить картинки, малюнок, ілюстрація, мультфільм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51C5112-7A3A-FC83-4DC9-D03643F7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67" y="3158927"/>
            <a:ext cx="3429000" cy="3429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1082352" y="352786"/>
            <a:ext cx="7165910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503" y="633511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519557" y="113401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1601746" y="23087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886557" y="231817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63801" y="118748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2214590" y="1608168"/>
            <a:ext cx="2236642" cy="61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2284266" y="1780879"/>
            <a:ext cx="1871105" cy="72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2456153"/>
            <a:ext cx="1451188" cy="1227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8898"/>
            <a:ext cx="781355" cy="7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29079" y="1157761"/>
            <a:ext cx="1690187" cy="554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29079" y="1707368"/>
            <a:ext cx="2496163" cy="324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29079" y="2306264"/>
            <a:ext cx="2095499" cy="447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5145524" y="3962478"/>
            <a:ext cx="679821" cy="321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6808" y="2975786"/>
            <a:ext cx="2513475" cy="560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14590" y="4602950"/>
            <a:ext cx="917256" cy="844949"/>
            <a:chOff x="1961244" y="4101779"/>
            <a:chExt cx="917256" cy="844949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8" b="2308"/>
            <a:stretch/>
          </p:blipFill>
          <p:spPr>
            <a:xfrm>
              <a:off x="1961244" y="4182546"/>
              <a:ext cx="917256" cy="764182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4794" y="4511044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13958 -0.3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711 -0.5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1003 -0.5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4727 -0.482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8E31A-C89F-4687-B3B5-1CFBA32685CB}"/>
</file>

<file path=customXml/itemProps2.xml><?xml version="1.0" encoding="utf-8"?>
<ds:datastoreItem xmlns:ds="http://schemas.openxmlformats.org/officeDocument/2006/customXml" ds:itemID="{59DD7EAF-6A17-46A3-AB2D-5C9CF9A9D4F6}"/>
</file>

<file path=customXml/itemProps3.xml><?xml version="1.0" encoding="utf-8"?>
<ds:datastoreItem xmlns:ds="http://schemas.openxmlformats.org/officeDocument/2006/customXml" ds:itemID="{01C1EEF4-2E10-430A-A5CE-98D88C4A6DAD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2025-04-18T15:33:01Z</dcterms:created>
  <dcterms:modified xsi:type="dcterms:W3CDTF">2025-04-29T09:12:10Z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